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41" r:id="rId1"/>
  </p:sldMasterIdLst>
  <p:notesMasterIdLst>
    <p:notesMasterId r:id="rId15"/>
  </p:notesMasterIdLst>
  <p:handoutMasterIdLst>
    <p:handoutMasterId r:id="rId16"/>
  </p:handoutMasterIdLst>
  <p:sldIdLst>
    <p:sldId id="303" r:id="rId2"/>
    <p:sldId id="262" r:id="rId3"/>
    <p:sldId id="336" r:id="rId4"/>
    <p:sldId id="273" r:id="rId5"/>
    <p:sldId id="289" r:id="rId6"/>
    <p:sldId id="333" r:id="rId7"/>
    <p:sldId id="340" r:id="rId8"/>
    <p:sldId id="334" r:id="rId9"/>
    <p:sldId id="337" r:id="rId10"/>
    <p:sldId id="339" r:id="rId11"/>
    <p:sldId id="329" r:id="rId12"/>
    <p:sldId id="324" r:id="rId13"/>
    <p:sldId id="296"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72" autoAdjust="0"/>
    <p:restoredTop sz="94717" autoAdjust="0"/>
  </p:normalViewPr>
  <p:slideViewPr>
    <p:cSldViewPr snapToGrid="0" snapToObjects="1">
      <p:cViewPr varScale="1">
        <p:scale>
          <a:sx n="76" d="100"/>
          <a:sy n="76" d="100"/>
        </p:scale>
        <p:origin x="820" y="48"/>
      </p:cViewPr>
      <p:guideLst>
        <p:guide orient="horz" pos="2160"/>
        <p:guide pos="2880"/>
      </p:guideLst>
    </p:cSldViewPr>
  </p:slideViewPr>
  <p:outlineViewPr>
    <p:cViewPr>
      <p:scale>
        <a:sx n="33" d="100"/>
        <a:sy n="33" d="100"/>
      </p:scale>
      <p:origin x="0" y="603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A52918-6CF3-4C65-BD08-572D9AF0B640}" type="doc">
      <dgm:prSet loTypeId="urn:microsoft.com/office/officeart/2005/8/layout/hierarchy3" loCatId="relationship" qsTypeId="urn:microsoft.com/office/officeart/2005/8/quickstyle/simple1#2" qsCatId="simple" csTypeId="urn:microsoft.com/office/officeart/2005/8/colors/accent1_2#3" csCatId="accent1" phldr="1"/>
      <dgm:spPr/>
      <dgm:t>
        <a:bodyPr/>
        <a:lstStyle/>
        <a:p>
          <a:endParaRPr kumimoji="1" lang="ja-JP" altLang="en-US"/>
        </a:p>
      </dgm:t>
    </dgm:pt>
    <dgm:pt modelId="{73C30CDC-413C-4E3F-89D6-163538BA4320}">
      <dgm:prSet phldrT="[テキスト]" custT="1">
        <dgm:style>
          <a:lnRef idx="1">
            <a:schemeClr val="accent6"/>
          </a:lnRef>
          <a:fillRef idx="2">
            <a:schemeClr val="accent6"/>
          </a:fillRef>
          <a:effectRef idx="1">
            <a:schemeClr val="accent6"/>
          </a:effectRef>
          <a:fontRef idx="minor">
            <a:schemeClr val="dk1"/>
          </a:fontRef>
        </dgm:style>
      </dgm:prSet>
      <dgm:spPr>
        <a:solidFill>
          <a:srgbClr val="FFC000"/>
        </a:solidFill>
        <a:ln/>
      </dgm:spPr>
      <dgm:t>
        <a:bodyPr/>
        <a:lstStyle/>
        <a:p>
          <a:r>
            <a:rPr kumimoji="0" lang="en-US" altLang="ja-JP" sz="2800" b="1" i="0" u="none" strike="noStrike" cap="none" spc="0" normalizeH="0" baseline="0" dirty="0" smtClean="0">
              <a:ln/>
              <a:solidFill>
                <a:schemeClr val="tx1"/>
              </a:solidFill>
              <a:effectLst/>
              <a:uLnTx/>
              <a:uFillTx/>
              <a:latin typeface="Times New Roman" pitchFamily="18" charset="0"/>
              <a:cs typeface="Times New Roman" pitchFamily="18" charset="0"/>
            </a:rPr>
            <a:t>Academic</a:t>
          </a:r>
          <a:endParaRPr kumimoji="0" lang="ja-JP" altLang="en-US" sz="2800" b="1" i="0" u="none" strike="noStrike" cap="none" spc="0" normalizeH="0" baseline="0" dirty="0">
            <a:ln/>
            <a:solidFill>
              <a:schemeClr val="tx1"/>
            </a:solidFill>
            <a:effectLst/>
            <a:uLnTx/>
            <a:uFillTx/>
            <a:latin typeface="Times New Roman" pitchFamily="18" charset="0"/>
            <a:cs typeface="Times New Roman" pitchFamily="18" charset="0"/>
          </a:endParaRPr>
        </a:p>
      </dgm:t>
    </dgm:pt>
    <dgm:pt modelId="{DF7F0E1A-EDF9-4CA6-BBAB-8DC470DFAFFB}" type="parTrans" cxnId="{1EED7421-327F-450F-ADEA-8AABAC7849FA}">
      <dgm:prSet/>
      <dgm:spPr/>
      <dgm:t>
        <a:bodyPr/>
        <a:lstStyle/>
        <a:p>
          <a:endParaRPr kumimoji="1" lang="ja-JP" altLang="en-US"/>
        </a:p>
      </dgm:t>
    </dgm:pt>
    <dgm:pt modelId="{93D0CE10-E3ED-486E-8A1B-7C0C3181CDFC}" type="sibTrans" cxnId="{1EED7421-327F-450F-ADEA-8AABAC7849FA}">
      <dgm:prSet/>
      <dgm:spPr/>
      <dgm:t>
        <a:bodyPr/>
        <a:lstStyle/>
        <a:p>
          <a:endParaRPr kumimoji="1" lang="ja-JP" altLang="en-US"/>
        </a:p>
      </dgm:t>
    </dgm:pt>
    <dgm:pt modelId="{A6813236-E17F-47E8-851E-1DC8B1C2FFDD}">
      <dgm:prSet phldrT="[テキスト]"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intercultural/ international awareness and understanding</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A5A216B4-AE04-46CC-A5E3-1AC30FA667F3}" type="parTrans" cxnId="{7129329D-5CD5-4102-B88C-7D7A22D3B85F}">
      <dgm:prSet/>
      <dgm:spPr/>
      <dgm:t>
        <a:bodyPr/>
        <a:lstStyle/>
        <a:p>
          <a:endParaRPr kumimoji="1" lang="ja-JP" altLang="en-US"/>
        </a:p>
      </dgm:t>
    </dgm:pt>
    <dgm:pt modelId="{62EB476A-8D0F-40B7-92BA-F5EC6AB71710}" type="sibTrans" cxnId="{7129329D-5CD5-4102-B88C-7D7A22D3B85F}">
      <dgm:prSet/>
      <dgm:spPr/>
      <dgm:t>
        <a:bodyPr/>
        <a:lstStyle/>
        <a:p>
          <a:endParaRPr kumimoji="1" lang="ja-JP" altLang="en-US"/>
        </a:p>
      </dgm:t>
    </dgm:pt>
    <dgm:pt modelId="{868BCA32-1ABA-48AC-AF94-7F041CADFBD7}">
      <dgm:prSet phldrT="[テキスト]" custT="1">
        <dgm:style>
          <a:lnRef idx="1">
            <a:schemeClr val="accent6"/>
          </a:lnRef>
          <a:fillRef idx="2">
            <a:schemeClr val="accent6"/>
          </a:fillRef>
          <a:effectRef idx="1">
            <a:schemeClr val="accent6"/>
          </a:effectRef>
          <a:fontRef idx="minor">
            <a:schemeClr val="dk1"/>
          </a:fontRef>
        </dgm:style>
      </dgm:prSet>
      <dgm:spPr>
        <a:solidFill>
          <a:srgbClr val="FFC000"/>
        </a:solidFill>
      </dgm:spPr>
      <dgm:t>
        <a:bodyPr/>
        <a:lstStyle/>
        <a:p>
          <a:r>
            <a:rPr kumimoji="0" lang="en-US" altLang="ja-JP" sz="2800" b="1" i="0" u="none" strike="noStrike" cap="none" spc="0" normalizeH="0" baseline="0" dirty="0" smtClean="0">
              <a:ln/>
              <a:solidFill>
                <a:schemeClr val="tx1"/>
              </a:solidFill>
              <a:effectLst/>
              <a:uLnTx/>
              <a:uFillTx/>
              <a:latin typeface="Times New Roman" pitchFamily="18" charset="0"/>
              <a:cs typeface="Times New Roman" pitchFamily="18" charset="0"/>
            </a:rPr>
            <a:t>Political</a:t>
          </a:r>
          <a:endParaRPr kumimoji="0" lang="ja-JP" altLang="en-US" sz="2800" b="1" i="0" u="none" strike="noStrike" cap="none" spc="0" normalizeH="0" baseline="0" dirty="0">
            <a:ln/>
            <a:solidFill>
              <a:schemeClr val="tx1"/>
            </a:solidFill>
            <a:effectLst/>
            <a:uLnTx/>
            <a:uFillTx/>
            <a:latin typeface="Times New Roman" pitchFamily="18" charset="0"/>
            <a:cs typeface="Times New Roman" pitchFamily="18" charset="0"/>
          </a:endParaRPr>
        </a:p>
      </dgm:t>
    </dgm:pt>
    <dgm:pt modelId="{30BD1E27-B019-44C8-BAA6-37CCC5E22D98}" type="parTrans" cxnId="{E35B6D1A-2CBB-4682-9BE0-339423FEE56F}">
      <dgm:prSet/>
      <dgm:spPr/>
      <dgm:t>
        <a:bodyPr/>
        <a:lstStyle/>
        <a:p>
          <a:endParaRPr kumimoji="1" lang="ja-JP" altLang="en-US"/>
        </a:p>
      </dgm:t>
    </dgm:pt>
    <dgm:pt modelId="{71C283EB-9D8C-4384-A22D-E9F27277415C}" type="sibTrans" cxnId="{E35B6D1A-2CBB-4682-9BE0-339423FEE56F}">
      <dgm:prSet/>
      <dgm:spPr/>
      <dgm:t>
        <a:bodyPr/>
        <a:lstStyle/>
        <a:p>
          <a:endParaRPr kumimoji="1" lang="ja-JP" altLang="en-US"/>
        </a:p>
      </dgm:t>
    </dgm:pt>
    <dgm:pt modelId="{6E2F7F9E-EAE7-4BD6-939E-34BC60A8C028}">
      <dgm:prSet phldrT="[テキスト]"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global citizenship</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81D4C16E-C7D4-4076-9FCE-2744FCF38F98}" type="parTrans" cxnId="{1900FC19-312F-414A-8FD8-80F5D57FFDFE}">
      <dgm:prSet/>
      <dgm:spPr/>
      <dgm:t>
        <a:bodyPr/>
        <a:lstStyle/>
        <a:p>
          <a:endParaRPr kumimoji="1" lang="ja-JP" altLang="en-US"/>
        </a:p>
      </dgm:t>
    </dgm:pt>
    <dgm:pt modelId="{F6392F83-E6DE-47C6-9752-AE49BA48F3D8}" type="sibTrans" cxnId="{1900FC19-312F-414A-8FD8-80F5D57FFDFE}">
      <dgm:prSet/>
      <dgm:spPr/>
      <dgm:t>
        <a:bodyPr/>
        <a:lstStyle/>
        <a:p>
          <a:endParaRPr kumimoji="1" lang="ja-JP" altLang="en-US"/>
        </a:p>
      </dgm:t>
    </dgm:pt>
    <dgm:pt modelId="{B686FCCA-3DC4-43BE-965C-26BDE9763BB6}">
      <dgm:prSet phldrT="[テキスト]"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6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regional collaboration and identity of Mediterranean</a:t>
          </a:r>
          <a:endParaRPr kumimoji="0" lang="ja-JP" altLang="en-US" sz="16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6E540395-504C-454A-904B-C2306B2134E3}" type="parTrans" cxnId="{BF0F4A3F-B2AC-4F78-B2A0-04C39E7A951B}">
      <dgm:prSet/>
      <dgm:spPr/>
      <dgm:t>
        <a:bodyPr/>
        <a:lstStyle/>
        <a:p>
          <a:endParaRPr kumimoji="1" lang="ja-JP" altLang="en-US"/>
        </a:p>
      </dgm:t>
    </dgm:pt>
    <dgm:pt modelId="{22A8BC27-17C8-4408-B0A4-A28DAA430670}" type="sibTrans" cxnId="{BF0F4A3F-B2AC-4F78-B2A0-04C39E7A951B}">
      <dgm:prSet/>
      <dgm:spPr/>
      <dgm:t>
        <a:bodyPr/>
        <a:lstStyle/>
        <a:p>
          <a:endParaRPr kumimoji="1" lang="ja-JP" altLang="en-US"/>
        </a:p>
      </dgm:t>
    </dgm:pt>
    <dgm:pt modelId="{5EFBF4F5-2474-4C47-A36D-1B98A3647C39}">
      <dgm:prSet phldrT="[テキスト]" custT="1">
        <dgm:style>
          <a:lnRef idx="1">
            <a:schemeClr val="accent6"/>
          </a:lnRef>
          <a:fillRef idx="2">
            <a:schemeClr val="accent6"/>
          </a:fillRef>
          <a:effectRef idx="1">
            <a:schemeClr val="accent6"/>
          </a:effectRef>
          <a:fontRef idx="minor">
            <a:schemeClr val="dk1"/>
          </a:fontRef>
        </dgm:style>
      </dgm:prSet>
      <dgm:spPr>
        <a:solidFill>
          <a:srgbClr val="FFC000"/>
        </a:solidFill>
      </dgm:spPr>
      <dgm:t>
        <a:bodyPr/>
        <a:lstStyle/>
        <a:p>
          <a:r>
            <a:rPr kumimoji="0" lang="en-US" altLang="ja-JP" sz="2800" b="1" i="0" u="none" strike="noStrike" cap="none" spc="0" normalizeH="0" baseline="0" dirty="0" smtClean="0">
              <a:ln/>
              <a:solidFill>
                <a:schemeClr val="tx1"/>
              </a:solidFill>
              <a:effectLst/>
              <a:uLnTx/>
              <a:uFillTx/>
              <a:latin typeface="Times New Roman" pitchFamily="18" charset="0"/>
              <a:cs typeface="Times New Roman" pitchFamily="18" charset="0"/>
            </a:rPr>
            <a:t>Economic</a:t>
          </a:r>
          <a:endParaRPr kumimoji="0" lang="ja-JP" altLang="en-US" sz="2800" b="1" i="0" u="none" strike="noStrike" cap="none" spc="0" normalizeH="0" baseline="0" dirty="0">
            <a:ln/>
            <a:solidFill>
              <a:schemeClr val="tx1"/>
            </a:solidFill>
            <a:effectLst/>
            <a:uLnTx/>
            <a:uFillTx/>
            <a:latin typeface="Times New Roman" pitchFamily="18" charset="0"/>
            <a:cs typeface="Times New Roman" pitchFamily="18" charset="0"/>
          </a:endParaRPr>
        </a:p>
      </dgm:t>
    </dgm:pt>
    <dgm:pt modelId="{B6E06B80-DF30-4938-BAEB-8424B0FDAB5F}" type="parTrans" cxnId="{29598A13-3B1D-41B6-9CCA-84BCB16D5050}">
      <dgm:prSet/>
      <dgm:spPr/>
      <dgm:t>
        <a:bodyPr/>
        <a:lstStyle/>
        <a:p>
          <a:endParaRPr kumimoji="1" lang="ja-JP" altLang="en-US"/>
        </a:p>
      </dgm:t>
    </dgm:pt>
    <dgm:pt modelId="{C842E867-D343-415C-A4C9-1A6A3E1DE180}" type="sibTrans" cxnId="{29598A13-3B1D-41B6-9CCA-84BCB16D5050}">
      <dgm:prSet/>
      <dgm:spPr/>
      <dgm:t>
        <a:bodyPr/>
        <a:lstStyle/>
        <a:p>
          <a:endParaRPr kumimoji="1" lang="ja-JP" altLang="en-US"/>
        </a:p>
      </dgm:t>
    </dgm:pt>
    <dgm:pt modelId="{71D3D018-6986-45DA-BEB8-07FEC230E742}">
      <dgm:prSet phldrT="[テキスト]"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meet the demand of global economy</a:t>
          </a:r>
        </a:p>
      </dgm:t>
    </dgm:pt>
    <dgm:pt modelId="{19F99B2D-2F91-4658-AF1C-B38EAA6F67D3}" type="parTrans" cxnId="{24AC125F-F69A-4530-9D0E-376B75935EFF}">
      <dgm:prSet/>
      <dgm:spPr/>
      <dgm:t>
        <a:bodyPr/>
        <a:lstStyle/>
        <a:p>
          <a:endParaRPr kumimoji="1" lang="ja-JP" altLang="en-US"/>
        </a:p>
      </dgm:t>
    </dgm:pt>
    <dgm:pt modelId="{120CB26A-E646-4AAB-B1CC-B00D108A218B}" type="sibTrans" cxnId="{24AC125F-F69A-4530-9D0E-376B75935EFF}">
      <dgm:prSet/>
      <dgm:spPr/>
      <dgm:t>
        <a:bodyPr/>
        <a:lstStyle/>
        <a:p>
          <a:endParaRPr kumimoji="1" lang="ja-JP" altLang="en-US"/>
        </a:p>
      </dgm:t>
    </dgm:pt>
    <dgm:pt modelId="{AF369D61-9DEA-41F0-9E73-7F1C3723D59D}">
      <dgm:prSet phldrT="[テキスト]"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meet the demand of Mediterranean regional economy</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A8993A38-5138-4148-B423-D8EAA3BAACCF}" type="parTrans" cxnId="{4DA9B7B5-BFE9-48C3-B337-306D5B102040}">
      <dgm:prSet/>
      <dgm:spPr/>
      <dgm:t>
        <a:bodyPr/>
        <a:lstStyle/>
        <a:p>
          <a:endParaRPr kumimoji="1" lang="ja-JP" altLang="en-US"/>
        </a:p>
      </dgm:t>
    </dgm:pt>
    <dgm:pt modelId="{C90E9AE5-1C5A-4D95-80BA-CB614A4E888F}" type="sibTrans" cxnId="{4DA9B7B5-BFE9-48C3-B337-306D5B102040}">
      <dgm:prSet/>
      <dgm:spPr/>
      <dgm:t>
        <a:bodyPr/>
        <a:lstStyle/>
        <a:p>
          <a:endParaRPr kumimoji="1" lang="ja-JP" altLang="en-US"/>
        </a:p>
      </dgm:t>
    </dgm:pt>
    <dgm:pt modelId="{14BC23AB-F80B-4253-B217-5CB1658249D9}">
      <dgm:prSet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improve quality of education</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5B1D3E52-8D01-4844-A8FC-6B04BF5B2270}" type="parTrans" cxnId="{E9BBE0BC-F36D-469D-915E-C1FF4D772845}">
      <dgm:prSet/>
      <dgm:spPr/>
      <dgm:t>
        <a:bodyPr/>
        <a:lstStyle/>
        <a:p>
          <a:endParaRPr kumimoji="1" lang="ja-JP" altLang="en-US"/>
        </a:p>
      </dgm:t>
    </dgm:pt>
    <dgm:pt modelId="{2B3BA02F-E499-4AA8-AF3B-ED3E9FE449D9}" type="sibTrans" cxnId="{E9BBE0BC-F36D-469D-915E-C1FF4D772845}">
      <dgm:prSet/>
      <dgm:spPr/>
      <dgm:t>
        <a:bodyPr/>
        <a:lstStyle/>
        <a:p>
          <a:endParaRPr kumimoji="1" lang="ja-JP" altLang="en-US"/>
        </a:p>
      </dgm:t>
    </dgm:pt>
    <dgm:pt modelId="{2B88E2FF-C388-4BA1-85AF-EE03F08F5080}">
      <dgm:prSet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national culture and values</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F10046EC-64B7-4545-8330-CEB9A6A7259A}" type="parTrans" cxnId="{765839D6-3F4B-410E-BC18-5AC9EC08AA4B}">
      <dgm:prSet/>
      <dgm:spPr/>
      <dgm:t>
        <a:bodyPr/>
        <a:lstStyle/>
        <a:p>
          <a:endParaRPr kumimoji="1" lang="ja-JP" altLang="en-US"/>
        </a:p>
      </dgm:t>
    </dgm:pt>
    <dgm:pt modelId="{9D351EB3-0F8C-4431-A638-595756119A7D}" type="sibTrans" cxnId="{765839D6-3F4B-410E-BC18-5AC9EC08AA4B}">
      <dgm:prSet/>
      <dgm:spPr/>
      <dgm:t>
        <a:bodyPr/>
        <a:lstStyle/>
        <a:p>
          <a:endParaRPr kumimoji="1" lang="ja-JP" altLang="en-US"/>
        </a:p>
      </dgm:t>
    </dgm:pt>
    <dgm:pt modelId="{43F15659-7CF6-4699-A38E-019ABAE3414C}">
      <dgm:prSet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meet the demand of your national economy</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D83919FD-0085-4084-AEC5-5FC48943049E}" type="parTrans" cxnId="{31AE8CBC-D63F-407F-B40D-4088368E6197}">
      <dgm:prSet/>
      <dgm:spPr/>
      <dgm:t>
        <a:bodyPr/>
        <a:lstStyle/>
        <a:p>
          <a:endParaRPr kumimoji="1" lang="ja-JP" altLang="en-US"/>
        </a:p>
      </dgm:t>
    </dgm:pt>
    <dgm:pt modelId="{F446280D-DC32-452D-984E-5971A4259D36}" type="sibTrans" cxnId="{31AE8CBC-D63F-407F-B40D-4088368E6197}">
      <dgm:prSet/>
      <dgm:spPr/>
      <dgm:t>
        <a:bodyPr/>
        <a:lstStyle/>
        <a:p>
          <a:endParaRPr kumimoji="1" lang="ja-JP" altLang="en-US"/>
        </a:p>
      </dgm:t>
    </dgm:pt>
    <dgm:pt modelId="{99D1693E-940C-4269-91DC-FAE486050AE6}">
      <dgm:prSet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achieve research excellence</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C575AA3E-5C1E-43F9-81C0-206B15F17B5C}" type="parTrans" cxnId="{AA4E5091-5CE9-4D8D-B713-65204533A0F3}">
      <dgm:prSet/>
      <dgm:spPr/>
      <dgm:t>
        <a:bodyPr/>
        <a:lstStyle/>
        <a:p>
          <a:endParaRPr kumimoji="1" lang="ja-JP" altLang="en-US"/>
        </a:p>
      </dgm:t>
    </dgm:pt>
    <dgm:pt modelId="{BB9C5723-0838-46AE-BAD8-ED7158239D4E}" type="sibTrans" cxnId="{AA4E5091-5CE9-4D8D-B713-65204533A0F3}">
      <dgm:prSet/>
      <dgm:spPr/>
      <dgm:t>
        <a:bodyPr/>
        <a:lstStyle/>
        <a:p>
          <a:endParaRPr kumimoji="1" lang="ja-JP" altLang="en-US"/>
        </a:p>
      </dgm:t>
    </dgm:pt>
    <dgm:pt modelId="{A8A22F7F-15EE-4F4C-842F-C196A7893AC8}">
      <dgm:prSet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generate revenue for your institution</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0BF0FD8B-02DE-430D-8D16-0877E6A244AA}" type="parTrans" cxnId="{8C1F152B-3F34-41AE-9A5C-33AD5EE8817B}">
      <dgm:prSet/>
      <dgm:spPr/>
      <dgm:t>
        <a:bodyPr/>
        <a:lstStyle/>
        <a:p>
          <a:endParaRPr kumimoji="1" lang="ja-JP" altLang="en-US"/>
        </a:p>
      </dgm:t>
    </dgm:pt>
    <dgm:pt modelId="{3641111A-660A-4049-AD7F-8F2A22A64CE3}" type="sibTrans" cxnId="{8C1F152B-3F34-41AE-9A5C-33AD5EE8817B}">
      <dgm:prSet/>
      <dgm:spPr/>
      <dgm:t>
        <a:bodyPr/>
        <a:lstStyle/>
        <a:p>
          <a:endParaRPr kumimoji="1" lang="ja-JP" altLang="en-US"/>
        </a:p>
      </dgm:t>
    </dgm:pt>
    <dgm:pt modelId="{C18B212B-67A9-4A64-8092-83341D70A1A9}">
      <dgm:prSet custT="1">
        <dgm:style>
          <a:lnRef idx="2">
            <a:schemeClr val="accent6"/>
          </a:lnRef>
          <a:fillRef idx="1">
            <a:schemeClr val="lt1"/>
          </a:fillRef>
          <a:effectRef idx="0">
            <a:schemeClr val="accent6"/>
          </a:effectRef>
          <a:fontRef idx="minor">
            <a:schemeClr val="dk1"/>
          </a:fontRef>
        </dgm:style>
      </dgm:prSet>
      <dgm:spPr>
        <a:ln/>
      </dgm:spPr>
      <dgm:t>
        <a:bodyPr/>
        <a:lstStyle/>
        <a:p>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improve international visibility and reputation of universities</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gm:t>
    </dgm:pt>
    <dgm:pt modelId="{D7DE4C22-5226-4134-A66B-75FC8D13B6DC}" type="parTrans" cxnId="{C95EDDB9-9881-45FB-9DB2-D905515541C4}">
      <dgm:prSet/>
      <dgm:spPr/>
      <dgm:t>
        <a:bodyPr/>
        <a:lstStyle/>
        <a:p>
          <a:endParaRPr kumimoji="1" lang="ja-JP" altLang="en-US"/>
        </a:p>
      </dgm:t>
    </dgm:pt>
    <dgm:pt modelId="{0825126A-F8CD-4B5A-9430-82FACB154AF0}" type="sibTrans" cxnId="{C95EDDB9-9881-45FB-9DB2-D905515541C4}">
      <dgm:prSet/>
      <dgm:spPr/>
      <dgm:t>
        <a:bodyPr/>
        <a:lstStyle/>
        <a:p>
          <a:endParaRPr kumimoji="1" lang="ja-JP" altLang="en-US"/>
        </a:p>
      </dgm:t>
    </dgm:pt>
    <dgm:pt modelId="{0E28EB48-8C3B-46D5-B2E3-86F18FAA0B21}" type="pres">
      <dgm:prSet presAssocID="{68A52918-6CF3-4C65-BD08-572D9AF0B640}" presName="diagram" presStyleCnt="0">
        <dgm:presLayoutVars>
          <dgm:chPref val="1"/>
          <dgm:dir/>
          <dgm:animOne val="branch"/>
          <dgm:animLvl val="lvl"/>
          <dgm:resizeHandles/>
        </dgm:presLayoutVars>
      </dgm:prSet>
      <dgm:spPr/>
      <dgm:t>
        <a:bodyPr/>
        <a:lstStyle/>
        <a:p>
          <a:endParaRPr kumimoji="1" lang="ja-JP" altLang="en-US"/>
        </a:p>
      </dgm:t>
    </dgm:pt>
    <dgm:pt modelId="{123BB3DE-5101-41F0-8A68-CA419ADB7C95}" type="pres">
      <dgm:prSet presAssocID="{73C30CDC-413C-4E3F-89D6-163538BA4320}" presName="root" presStyleCnt="0"/>
      <dgm:spPr/>
    </dgm:pt>
    <dgm:pt modelId="{54221027-7630-4F32-A270-3FE931043045}" type="pres">
      <dgm:prSet presAssocID="{73C30CDC-413C-4E3F-89D6-163538BA4320}" presName="rootComposite" presStyleCnt="0"/>
      <dgm:spPr/>
    </dgm:pt>
    <dgm:pt modelId="{A3A6EFAA-E733-4DEC-92FD-BC0A3215C877}" type="pres">
      <dgm:prSet presAssocID="{73C30CDC-413C-4E3F-89D6-163538BA4320}" presName="rootText" presStyleLbl="node1" presStyleIdx="0" presStyleCnt="3" custScaleX="186779" custScaleY="137368"/>
      <dgm:spPr/>
      <dgm:t>
        <a:bodyPr/>
        <a:lstStyle/>
        <a:p>
          <a:endParaRPr kumimoji="1" lang="ja-JP" altLang="en-US"/>
        </a:p>
      </dgm:t>
    </dgm:pt>
    <dgm:pt modelId="{83D47DA5-3555-45F0-B026-D48D322C4DB7}" type="pres">
      <dgm:prSet presAssocID="{73C30CDC-413C-4E3F-89D6-163538BA4320}" presName="rootConnector" presStyleLbl="node1" presStyleIdx="0" presStyleCnt="3"/>
      <dgm:spPr/>
      <dgm:t>
        <a:bodyPr/>
        <a:lstStyle/>
        <a:p>
          <a:endParaRPr kumimoji="1" lang="ja-JP" altLang="en-US"/>
        </a:p>
      </dgm:t>
    </dgm:pt>
    <dgm:pt modelId="{242F0022-5649-4C65-8854-4069CD4728C4}" type="pres">
      <dgm:prSet presAssocID="{73C30CDC-413C-4E3F-89D6-163538BA4320}" presName="childShape" presStyleCnt="0"/>
      <dgm:spPr/>
    </dgm:pt>
    <dgm:pt modelId="{B357CC76-16C3-4241-B870-FC7BA6E8A52A}" type="pres">
      <dgm:prSet presAssocID="{A5A216B4-AE04-46CC-A5E3-1AC30FA667F3}" presName="Name13" presStyleLbl="parChTrans1D2" presStyleIdx="0" presStyleCnt="11" custSzX="320901" custSzY="554279"/>
      <dgm:spPr/>
      <dgm:t>
        <a:bodyPr/>
        <a:lstStyle/>
        <a:p>
          <a:endParaRPr kumimoji="1" lang="ja-JP" altLang="en-US"/>
        </a:p>
      </dgm:t>
    </dgm:pt>
    <dgm:pt modelId="{AFB35743-112B-470F-A86F-E8F7BCDBF231}" type="pres">
      <dgm:prSet presAssocID="{A6813236-E17F-47E8-851E-1DC8B1C2FFDD}" presName="childText" presStyleLbl="bgAcc1" presStyleIdx="0" presStyleCnt="11" custScaleX="224491" custScaleY="237437">
        <dgm:presLayoutVars>
          <dgm:bulletEnabled val="1"/>
        </dgm:presLayoutVars>
      </dgm:prSet>
      <dgm:spPr/>
      <dgm:t>
        <a:bodyPr/>
        <a:lstStyle/>
        <a:p>
          <a:endParaRPr kumimoji="1" lang="ja-JP" altLang="en-US"/>
        </a:p>
      </dgm:t>
    </dgm:pt>
    <dgm:pt modelId="{EB34FCB0-EA8A-4AE1-A39F-3C3B2F38C455}" type="pres">
      <dgm:prSet presAssocID="{C575AA3E-5C1E-43F9-81C0-206B15F17B5C}" presName="Name13" presStyleLbl="parChTrans1D2" presStyleIdx="1" presStyleCnt="11" custSzY="1478078"/>
      <dgm:spPr/>
      <dgm:t>
        <a:bodyPr/>
        <a:lstStyle/>
        <a:p>
          <a:endParaRPr kumimoji="1" lang="ja-JP" altLang="en-US"/>
        </a:p>
      </dgm:t>
    </dgm:pt>
    <dgm:pt modelId="{5652774E-1DE8-4398-AA94-0DCDDECF2A97}" type="pres">
      <dgm:prSet presAssocID="{99D1693E-940C-4269-91DC-FAE486050AE6}" presName="childText" presStyleLbl="bgAcc1" presStyleIdx="1" presStyleCnt="11" custScaleX="224723" custScaleY="137368">
        <dgm:presLayoutVars>
          <dgm:bulletEnabled val="1"/>
        </dgm:presLayoutVars>
      </dgm:prSet>
      <dgm:spPr/>
      <dgm:t>
        <a:bodyPr/>
        <a:lstStyle/>
        <a:p>
          <a:endParaRPr kumimoji="1" lang="ja-JP" altLang="en-US"/>
        </a:p>
      </dgm:t>
    </dgm:pt>
    <dgm:pt modelId="{9CCA63DF-66A2-4BAF-A2A3-EB5355C54615}" type="pres">
      <dgm:prSet presAssocID="{5B1D3E52-8D01-4844-A8FC-6B04BF5B2270}" presName="Name13" presStyleLbl="parChTrans1D2" presStyleIdx="2" presStyleCnt="11" custSzX="320901" custSzY="2401877"/>
      <dgm:spPr/>
      <dgm:t>
        <a:bodyPr/>
        <a:lstStyle/>
        <a:p>
          <a:endParaRPr kumimoji="1" lang="ja-JP" altLang="en-US"/>
        </a:p>
      </dgm:t>
    </dgm:pt>
    <dgm:pt modelId="{4B99E360-82F5-48F2-ACCA-BD11C3672A32}" type="pres">
      <dgm:prSet presAssocID="{14BC23AB-F80B-4253-B217-5CB1658249D9}" presName="childText" presStyleLbl="bgAcc1" presStyleIdx="2" presStyleCnt="11" custScaleX="224491" custScaleY="137368">
        <dgm:presLayoutVars>
          <dgm:bulletEnabled val="1"/>
        </dgm:presLayoutVars>
      </dgm:prSet>
      <dgm:spPr/>
      <dgm:t>
        <a:bodyPr/>
        <a:lstStyle/>
        <a:p>
          <a:endParaRPr kumimoji="1" lang="ja-JP" altLang="en-US"/>
        </a:p>
      </dgm:t>
    </dgm:pt>
    <dgm:pt modelId="{20C271F1-7A1C-47CC-AA61-681BFBF9D970}" type="pres">
      <dgm:prSet presAssocID="{868BCA32-1ABA-48AC-AF94-7F041CADFBD7}" presName="root" presStyleCnt="0"/>
      <dgm:spPr/>
    </dgm:pt>
    <dgm:pt modelId="{BCB75E5F-C16E-4244-90E0-6D342C78305D}" type="pres">
      <dgm:prSet presAssocID="{868BCA32-1ABA-48AC-AF94-7F041CADFBD7}" presName="rootComposite" presStyleCnt="0"/>
      <dgm:spPr/>
    </dgm:pt>
    <dgm:pt modelId="{D209F67D-CA69-4EE2-9EB7-FB29D2EA075A}" type="pres">
      <dgm:prSet presAssocID="{868BCA32-1ABA-48AC-AF94-7F041CADFBD7}" presName="rootText" presStyleLbl="node1" presStyleIdx="1" presStyleCnt="3" custScaleX="224491" custScaleY="137368"/>
      <dgm:spPr/>
      <dgm:t>
        <a:bodyPr/>
        <a:lstStyle/>
        <a:p>
          <a:endParaRPr kumimoji="1" lang="ja-JP" altLang="en-US"/>
        </a:p>
      </dgm:t>
    </dgm:pt>
    <dgm:pt modelId="{C176AA70-C816-45B8-A98F-F9F156BE0270}" type="pres">
      <dgm:prSet presAssocID="{868BCA32-1ABA-48AC-AF94-7F041CADFBD7}" presName="rootConnector" presStyleLbl="node1" presStyleIdx="1" presStyleCnt="3"/>
      <dgm:spPr/>
      <dgm:t>
        <a:bodyPr/>
        <a:lstStyle/>
        <a:p>
          <a:endParaRPr kumimoji="1" lang="ja-JP" altLang="en-US"/>
        </a:p>
      </dgm:t>
    </dgm:pt>
    <dgm:pt modelId="{26C312B6-E0C3-49CC-9608-AC361A44660C}" type="pres">
      <dgm:prSet presAssocID="{868BCA32-1ABA-48AC-AF94-7F041CADFBD7}" presName="childShape" presStyleCnt="0"/>
      <dgm:spPr/>
    </dgm:pt>
    <dgm:pt modelId="{B61B0DF6-B3F5-4AA2-AB0F-4C00F4BAFB57}" type="pres">
      <dgm:prSet presAssocID="{81D4C16E-C7D4-4076-9FCE-2744FCF38F98}" presName="Name13" presStyleLbl="parChTrans1D2" presStyleIdx="3" presStyleCnt="11" custSzX="320901" custSzY="554279"/>
      <dgm:spPr/>
      <dgm:t>
        <a:bodyPr/>
        <a:lstStyle/>
        <a:p>
          <a:endParaRPr kumimoji="1" lang="ja-JP" altLang="en-US"/>
        </a:p>
      </dgm:t>
    </dgm:pt>
    <dgm:pt modelId="{17AB11D8-5738-47A5-B3F6-C5E9389F7F7C}" type="pres">
      <dgm:prSet presAssocID="{6E2F7F9E-EAE7-4BD6-939E-34BC60A8C028}" presName="childText" presStyleLbl="bgAcc1" presStyleIdx="3" presStyleCnt="11" custScaleX="232227" custScaleY="137368">
        <dgm:presLayoutVars>
          <dgm:bulletEnabled val="1"/>
        </dgm:presLayoutVars>
      </dgm:prSet>
      <dgm:spPr/>
      <dgm:t>
        <a:bodyPr/>
        <a:lstStyle/>
        <a:p>
          <a:endParaRPr kumimoji="1" lang="ja-JP" altLang="en-US"/>
        </a:p>
      </dgm:t>
    </dgm:pt>
    <dgm:pt modelId="{EA188793-C71A-4F41-B2A4-179FDBB423DF}" type="pres">
      <dgm:prSet presAssocID="{6E540395-504C-454A-904B-C2306B2134E3}" presName="Name13" presStyleLbl="parChTrans1D2" presStyleIdx="4" presStyleCnt="11" custSzX="320901" custSzY="1478078"/>
      <dgm:spPr/>
      <dgm:t>
        <a:bodyPr/>
        <a:lstStyle/>
        <a:p>
          <a:endParaRPr kumimoji="1" lang="ja-JP" altLang="en-US"/>
        </a:p>
      </dgm:t>
    </dgm:pt>
    <dgm:pt modelId="{C06B4520-59ED-478D-8743-F4B2C96E15E8}" type="pres">
      <dgm:prSet presAssocID="{B686FCCA-3DC4-43BE-965C-26BDE9763BB6}" presName="childText" presStyleLbl="bgAcc1" presStyleIdx="4" presStyleCnt="11" custScaleX="237258" custScaleY="137368">
        <dgm:presLayoutVars>
          <dgm:bulletEnabled val="1"/>
        </dgm:presLayoutVars>
      </dgm:prSet>
      <dgm:spPr/>
      <dgm:t>
        <a:bodyPr/>
        <a:lstStyle/>
        <a:p>
          <a:endParaRPr kumimoji="1" lang="ja-JP" altLang="en-US"/>
        </a:p>
      </dgm:t>
    </dgm:pt>
    <dgm:pt modelId="{6A3B4586-D73F-4716-A4F5-D2931E467CC3}" type="pres">
      <dgm:prSet presAssocID="{F10046EC-64B7-4545-8330-CEB9A6A7259A}" presName="Name13" presStyleLbl="parChTrans1D2" presStyleIdx="5" presStyleCnt="11" custSzX="320901" custSzY="2401877"/>
      <dgm:spPr/>
      <dgm:t>
        <a:bodyPr/>
        <a:lstStyle/>
        <a:p>
          <a:endParaRPr kumimoji="1" lang="ja-JP" altLang="en-US"/>
        </a:p>
      </dgm:t>
    </dgm:pt>
    <dgm:pt modelId="{FE6F6699-7AEF-4495-ADDD-A7B9CA5ECE40}" type="pres">
      <dgm:prSet presAssocID="{2B88E2FF-C388-4BA1-85AF-EE03F08F5080}" presName="childText" presStyleLbl="bgAcc1" presStyleIdx="5" presStyleCnt="11" custScaleX="237258" custScaleY="137368">
        <dgm:presLayoutVars>
          <dgm:bulletEnabled val="1"/>
        </dgm:presLayoutVars>
      </dgm:prSet>
      <dgm:spPr/>
      <dgm:t>
        <a:bodyPr/>
        <a:lstStyle/>
        <a:p>
          <a:endParaRPr kumimoji="1" lang="ja-JP" altLang="en-US"/>
        </a:p>
      </dgm:t>
    </dgm:pt>
    <dgm:pt modelId="{F9D42DB3-6295-4006-A3F4-B4B2B48B03A1}" type="pres">
      <dgm:prSet presAssocID="{D7DE4C22-5226-4134-A66B-75FC8D13B6DC}" presName="Name13" presStyleLbl="parChTrans1D2" presStyleIdx="6" presStyleCnt="11" custSzX="320901" custSzY="3325675"/>
      <dgm:spPr/>
      <dgm:t>
        <a:bodyPr/>
        <a:lstStyle/>
        <a:p>
          <a:endParaRPr kumimoji="1" lang="ja-JP" altLang="en-US"/>
        </a:p>
      </dgm:t>
    </dgm:pt>
    <dgm:pt modelId="{FF44D096-7F3C-4344-AFAC-0C682C68631B}" type="pres">
      <dgm:prSet presAssocID="{C18B212B-67A9-4A64-8092-83341D70A1A9}" presName="childText" presStyleLbl="bgAcc1" presStyleIdx="6" presStyleCnt="11" custScaleX="237258" custScaleY="168475">
        <dgm:presLayoutVars>
          <dgm:bulletEnabled val="1"/>
        </dgm:presLayoutVars>
      </dgm:prSet>
      <dgm:spPr/>
      <dgm:t>
        <a:bodyPr/>
        <a:lstStyle/>
        <a:p>
          <a:endParaRPr kumimoji="1" lang="ja-JP" altLang="en-US"/>
        </a:p>
      </dgm:t>
    </dgm:pt>
    <dgm:pt modelId="{10CFA4D1-8EB7-4391-ADD5-BC596FDDF19C}" type="pres">
      <dgm:prSet presAssocID="{5EFBF4F5-2474-4C47-A36D-1B98A3647C39}" presName="root" presStyleCnt="0"/>
      <dgm:spPr/>
    </dgm:pt>
    <dgm:pt modelId="{388A6C91-4931-46A3-90B8-9F2B57421E12}" type="pres">
      <dgm:prSet presAssocID="{5EFBF4F5-2474-4C47-A36D-1B98A3647C39}" presName="rootComposite" presStyleCnt="0"/>
      <dgm:spPr/>
    </dgm:pt>
    <dgm:pt modelId="{F2255100-613B-433A-B37E-345221ECB057}" type="pres">
      <dgm:prSet presAssocID="{5EFBF4F5-2474-4C47-A36D-1B98A3647C39}" presName="rootText" presStyleLbl="node1" presStyleIdx="2" presStyleCnt="3" custScaleX="224491" custScaleY="137368"/>
      <dgm:spPr/>
      <dgm:t>
        <a:bodyPr/>
        <a:lstStyle/>
        <a:p>
          <a:endParaRPr kumimoji="1" lang="ja-JP" altLang="en-US"/>
        </a:p>
      </dgm:t>
    </dgm:pt>
    <dgm:pt modelId="{72A9731C-A791-4CB5-AA32-3F0D287E8284}" type="pres">
      <dgm:prSet presAssocID="{5EFBF4F5-2474-4C47-A36D-1B98A3647C39}" presName="rootConnector" presStyleLbl="node1" presStyleIdx="2" presStyleCnt="3"/>
      <dgm:spPr/>
      <dgm:t>
        <a:bodyPr/>
        <a:lstStyle/>
        <a:p>
          <a:endParaRPr kumimoji="1" lang="ja-JP" altLang="en-US"/>
        </a:p>
      </dgm:t>
    </dgm:pt>
    <dgm:pt modelId="{F2436921-732D-4757-AF9F-B9359DB5F67A}" type="pres">
      <dgm:prSet presAssocID="{5EFBF4F5-2474-4C47-A36D-1B98A3647C39}" presName="childShape" presStyleCnt="0"/>
      <dgm:spPr/>
    </dgm:pt>
    <dgm:pt modelId="{02C431D7-2CF4-47E1-8639-112754E0560A}" type="pres">
      <dgm:prSet presAssocID="{19F99B2D-2F91-4658-AF1C-B38EAA6F67D3}" presName="Name13" presStyleLbl="parChTrans1D2" presStyleIdx="7" presStyleCnt="11" custSzX="320901" custSzY="554279"/>
      <dgm:spPr/>
      <dgm:t>
        <a:bodyPr/>
        <a:lstStyle/>
        <a:p>
          <a:endParaRPr kumimoji="1" lang="ja-JP" altLang="en-US"/>
        </a:p>
      </dgm:t>
    </dgm:pt>
    <dgm:pt modelId="{B4F6E333-A3EB-4FE2-80DC-96D40C6CC425}" type="pres">
      <dgm:prSet presAssocID="{71D3D018-6986-45DA-BEB8-07FEC230E742}" presName="childText" presStyleLbl="bgAcc1" presStyleIdx="7" presStyleCnt="11" custScaleX="224491" custScaleY="137368">
        <dgm:presLayoutVars>
          <dgm:bulletEnabled val="1"/>
        </dgm:presLayoutVars>
      </dgm:prSet>
      <dgm:spPr/>
      <dgm:t>
        <a:bodyPr/>
        <a:lstStyle/>
        <a:p>
          <a:endParaRPr kumimoji="1" lang="ja-JP" altLang="en-US"/>
        </a:p>
      </dgm:t>
    </dgm:pt>
    <dgm:pt modelId="{34B752CC-0F60-4C4F-8306-64FD9F48C08A}" type="pres">
      <dgm:prSet presAssocID="{A8993A38-5138-4148-B423-D8EAA3BAACCF}" presName="Name13" presStyleLbl="parChTrans1D2" presStyleIdx="8" presStyleCnt="11" custSzX="320901" custSzY="1478078"/>
      <dgm:spPr/>
      <dgm:t>
        <a:bodyPr/>
        <a:lstStyle/>
        <a:p>
          <a:endParaRPr kumimoji="1" lang="ja-JP" altLang="en-US"/>
        </a:p>
      </dgm:t>
    </dgm:pt>
    <dgm:pt modelId="{706ECBFD-F83D-428D-844E-D273D1C1DB9A}" type="pres">
      <dgm:prSet presAssocID="{AF369D61-9DEA-41F0-9E73-7F1C3723D59D}" presName="childText" presStyleLbl="bgAcc1" presStyleIdx="8" presStyleCnt="11" custScaleX="224491" custScaleY="137368">
        <dgm:presLayoutVars>
          <dgm:bulletEnabled val="1"/>
        </dgm:presLayoutVars>
      </dgm:prSet>
      <dgm:spPr/>
      <dgm:t>
        <a:bodyPr/>
        <a:lstStyle/>
        <a:p>
          <a:endParaRPr kumimoji="1" lang="ja-JP" altLang="en-US"/>
        </a:p>
      </dgm:t>
    </dgm:pt>
    <dgm:pt modelId="{D5F50432-67A1-4284-A43D-2104F4D6EB54}" type="pres">
      <dgm:prSet presAssocID="{D83919FD-0085-4084-AEC5-5FC48943049E}" presName="Name13" presStyleLbl="parChTrans1D2" presStyleIdx="9" presStyleCnt="11" custSzX="320901" custSzY="2401877"/>
      <dgm:spPr/>
      <dgm:t>
        <a:bodyPr/>
        <a:lstStyle/>
        <a:p>
          <a:endParaRPr kumimoji="1" lang="ja-JP" altLang="en-US"/>
        </a:p>
      </dgm:t>
    </dgm:pt>
    <dgm:pt modelId="{A997963B-F9E8-4F27-96EE-5118A5909442}" type="pres">
      <dgm:prSet presAssocID="{43F15659-7CF6-4699-A38E-019ABAE3414C}" presName="childText" presStyleLbl="bgAcc1" presStyleIdx="9" presStyleCnt="11" custScaleX="224491" custScaleY="137368">
        <dgm:presLayoutVars>
          <dgm:bulletEnabled val="1"/>
        </dgm:presLayoutVars>
      </dgm:prSet>
      <dgm:spPr/>
      <dgm:t>
        <a:bodyPr/>
        <a:lstStyle/>
        <a:p>
          <a:endParaRPr kumimoji="1" lang="ja-JP" altLang="en-US"/>
        </a:p>
      </dgm:t>
    </dgm:pt>
    <dgm:pt modelId="{2EF03443-F489-4C16-B35F-5C946B337904}" type="pres">
      <dgm:prSet presAssocID="{0BF0FD8B-02DE-430D-8D16-0877E6A244AA}" presName="Name13" presStyleLbl="parChTrans1D2" presStyleIdx="10" presStyleCnt="11" custSzX="320901" custSzY="3325675"/>
      <dgm:spPr/>
      <dgm:t>
        <a:bodyPr/>
        <a:lstStyle/>
        <a:p>
          <a:endParaRPr kumimoji="1" lang="ja-JP" altLang="en-US"/>
        </a:p>
      </dgm:t>
    </dgm:pt>
    <dgm:pt modelId="{602E5389-424D-4514-8030-2E6D682A2D40}" type="pres">
      <dgm:prSet presAssocID="{A8A22F7F-15EE-4F4C-842F-C196A7893AC8}" presName="childText" presStyleLbl="bgAcc1" presStyleIdx="10" presStyleCnt="11" custScaleX="224491" custScaleY="137368">
        <dgm:presLayoutVars>
          <dgm:bulletEnabled val="1"/>
        </dgm:presLayoutVars>
      </dgm:prSet>
      <dgm:spPr/>
      <dgm:t>
        <a:bodyPr/>
        <a:lstStyle/>
        <a:p>
          <a:endParaRPr kumimoji="1" lang="ja-JP" altLang="en-US"/>
        </a:p>
      </dgm:t>
    </dgm:pt>
  </dgm:ptLst>
  <dgm:cxnLst>
    <dgm:cxn modelId="{A70DD37F-899D-4931-B725-65B0EE6A53A8}" type="presOf" srcId="{5EFBF4F5-2474-4C47-A36D-1B98A3647C39}" destId="{72A9731C-A791-4CB5-AA32-3F0D287E8284}" srcOrd="1" destOrd="0" presId="urn:microsoft.com/office/officeart/2005/8/layout/hierarchy3"/>
    <dgm:cxn modelId="{9D37AA6B-ADDA-4B32-B6F6-E23481CCAFE9}" type="presOf" srcId="{C575AA3E-5C1E-43F9-81C0-206B15F17B5C}" destId="{EB34FCB0-EA8A-4AE1-A39F-3C3B2F38C455}" srcOrd="0" destOrd="0" presId="urn:microsoft.com/office/officeart/2005/8/layout/hierarchy3"/>
    <dgm:cxn modelId="{5F1371FE-F1E0-4837-B8CF-F1DBC39C2B84}" type="presOf" srcId="{19F99B2D-2F91-4658-AF1C-B38EAA6F67D3}" destId="{02C431D7-2CF4-47E1-8639-112754E0560A}" srcOrd="0" destOrd="0" presId="urn:microsoft.com/office/officeart/2005/8/layout/hierarchy3"/>
    <dgm:cxn modelId="{7E08D40D-9DB3-4EE4-BB23-61231A20A8D3}" type="presOf" srcId="{D7DE4C22-5226-4134-A66B-75FC8D13B6DC}" destId="{F9D42DB3-6295-4006-A3F4-B4B2B48B03A1}" srcOrd="0" destOrd="0" presId="urn:microsoft.com/office/officeart/2005/8/layout/hierarchy3"/>
    <dgm:cxn modelId="{28BAB57B-204E-4C37-8BFA-554B83DDC009}" type="presOf" srcId="{5B1D3E52-8D01-4844-A8FC-6B04BF5B2270}" destId="{9CCA63DF-66A2-4BAF-A2A3-EB5355C54615}" srcOrd="0" destOrd="0" presId="urn:microsoft.com/office/officeart/2005/8/layout/hierarchy3"/>
    <dgm:cxn modelId="{50365D2B-440D-4302-AC9C-FB86AB60E3E4}" type="presOf" srcId="{81D4C16E-C7D4-4076-9FCE-2744FCF38F98}" destId="{B61B0DF6-B3F5-4AA2-AB0F-4C00F4BAFB57}" srcOrd="0" destOrd="0" presId="urn:microsoft.com/office/officeart/2005/8/layout/hierarchy3"/>
    <dgm:cxn modelId="{692FD17A-7E06-4BAE-9ED9-5E23E9AD260D}" type="presOf" srcId="{C18B212B-67A9-4A64-8092-83341D70A1A9}" destId="{FF44D096-7F3C-4344-AFAC-0C682C68631B}" srcOrd="0" destOrd="0" presId="urn:microsoft.com/office/officeart/2005/8/layout/hierarchy3"/>
    <dgm:cxn modelId="{2D97CBAF-9F58-44EB-8BB7-1072EA56C167}" type="presOf" srcId="{0BF0FD8B-02DE-430D-8D16-0877E6A244AA}" destId="{2EF03443-F489-4C16-B35F-5C946B337904}" srcOrd="0" destOrd="0" presId="urn:microsoft.com/office/officeart/2005/8/layout/hierarchy3"/>
    <dgm:cxn modelId="{4184969B-EC3C-4E80-8D03-AC8B6B214301}" type="presOf" srcId="{71D3D018-6986-45DA-BEB8-07FEC230E742}" destId="{B4F6E333-A3EB-4FE2-80DC-96D40C6CC425}" srcOrd="0" destOrd="0" presId="urn:microsoft.com/office/officeart/2005/8/layout/hierarchy3"/>
    <dgm:cxn modelId="{C6D4D793-924C-405F-B722-AE73947D06EA}" type="presOf" srcId="{43F15659-7CF6-4699-A38E-019ABAE3414C}" destId="{A997963B-F9E8-4F27-96EE-5118A5909442}" srcOrd="0" destOrd="0" presId="urn:microsoft.com/office/officeart/2005/8/layout/hierarchy3"/>
    <dgm:cxn modelId="{AEA2A513-5BC3-4A5D-811F-9CD1224CEE55}" type="presOf" srcId="{F10046EC-64B7-4545-8330-CEB9A6A7259A}" destId="{6A3B4586-D73F-4716-A4F5-D2931E467CC3}" srcOrd="0" destOrd="0" presId="urn:microsoft.com/office/officeart/2005/8/layout/hierarchy3"/>
    <dgm:cxn modelId="{485832EF-4E35-4D46-93DD-C637777EF491}" type="presOf" srcId="{B686FCCA-3DC4-43BE-965C-26BDE9763BB6}" destId="{C06B4520-59ED-478D-8743-F4B2C96E15E8}" srcOrd="0" destOrd="0" presId="urn:microsoft.com/office/officeart/2005/8/layout/hierarchy3"/>
    <dgm:cxn modelId="{D63A463E-7172-4C6E-B634-E41CF8B02F4C}" type="presOf" srcId="{73C30CDC-413C-4E3F-89D6-163538BA4320}" destId="{83D47DA5-3555-45F0-B026-D48D322C4DB7}" srcOrd="1" destOrd="0" presId="urn:microsoft.com/office/officeart/2005/8/layout/hierarchy3"/>
    <dgm:cxn modelId="{8C1F152B-3F34-41AE-9A5C-33AD5EE8817B}" srcId="{5EFBF4F5-2474-4C47-A36D-1B98A3647C39}" destId="{A8A22F7F-15EE-4F4C-842F-C196A7893AC8}" srcOrd="3" destOrd="0" parTransId="{0BF0FD8B-02DE-430D-8D16-0877E6A244AA}" sibTransId="{3641111A-660A-4049-AD7F-8F2A22A64CE3}"/>
    <dgm:cxn modelId="{ABB8D0CC-0ED0-47F8-B1C0-0DF3630C75CC}" type="presOf" srcId="{AF369D61-9DEA-41F0-9E73-7F1C3723D59D}" destId="{706ECBFD-F83D-428D-844E-D273D1C1DB9A}" srcOrd="0" destOrd="0" presId="urn:microsoft.com/office/officeart/2005/8/layout/hierarchy3"/>
    <dgm:cxn modelId="{9C239AB6-40DB-4434-B2E4-F54A999BEDC6}" type="presOf" srcId="{A8A22F7F-15EE-4F4C-842F-C196A7893AC8}" destId="{602E5389-424D-4514-8030-2E6D682A2D40}" srcOrd="0" destOrd="0" presId="urn:microsoft.com/office/officeart/2005/8/layout/hierarchy3"/>
    <dgm:cxn modelId="{4DA9B7B5-BFE9-48C3-B337-306D5B102040}" srcId="{5EFBF4F5-2474-4C47-A36D-1B98A3647C39}" destId="{AF369D61-9DEA-41F0-9E73-7F1C3723D59D}" srcOrd="1" destOrd="0" parTransId="{A8993A38-5138-4148-B423-D8EAA3BAACCF}" sibTransId="{C90E9AE5-1C5A-4D95-80BA-CB614A4E888F}"/>
    <dgm:cxn modelId="{04C42A65-4036-44DB-AAE9-8A8C283DC5BB}" type="presOf" srcId="{6E2F7F9E-EAE7-4BD6-939E-34BC60A8C028}" destId="{17AB11D8-5738-47A5-B3F6-C5E9389F7F7C}" srcOrd="0" destOrd="0" presId="urn:microsoft.com/office/officeart/2005/8/layout/hierarchy3"/>
    <dgm:cxn modelId="{24AC125F-F69A-4530-9D0E-376B75935EFF}" srcId="{5EFBF4F5-2474-4C47-A36D-1B98A3647C39}" destId="{71D3D018-6986-45DA-BEB8-07FEC230E742}" srcOrd="0" destOrd="0" parTransId="{19F99B2D-2F91-4658-AF1C-B38EAA6F67D3}" sibTransId="{120CB26A-E646-4AAB-B1CC-B00D108A218B}"/>
    <dgm:cxn modelId="{1EED7421-327F-450F-ADEA-8AABAC7849FA}" srcId="{68A52918-6CF3-4C65-BD08-572D9AF0B640}" destId="{73C30CDC-413C-4E3F-89D6-163538BA4320}" srcOrd="0" destOrd="0" parTransId="{DF7F0E1A-EDF9-4CA6-BBAB-8DC470DFAFFB}" sibTransId="{93D0CE10-E3ED-486E-8A1B-7C0C3181CDFC}"/>
    <dgm:cxn modelId="{E9BBE0BC-F36D-469D-915E-C1FF4D772845}" srcId="{73C30CDC-413C-4E3F-89D6-163538BA4320}" destId="{14BC23AB-F80B-4253-B217-5CB1658249D9}" srcOrd="2" destOrd="0" parTransId="{5B1D3E52-8D01-4844-A8FC-6B04BF5B2270}" sibTransId="{2B3BA02F-E499-4AA8-AF3B-ED3E9FE449D9}"/>
    <dgm:cxn modelId="{36ABBF75-8F9D-44C0-9D40-C8F10DE19528}" type="presOf" srcId="{5EFBF4F5-2474-4C47-A36D-1B98A3647C39}" destId="{F2255100-613B-433A-B37E-345221ECB057}" srcOrd="0" destOrd="0" presId="urn:microsoft.com/office/officeart/2005/8/layout/hierarchy3"/>
    <dgm:cxn modelId="{26A77335-E1FF-4724-AB52-99B546ABF820}" type="presOf" srcId="{68A52918-6CF3-4C65-BD08-572D9AF0B640}" destId="{0E28EB48-8C3B-46D5-B2E3-86F18FAA0B21}" srcOrd="0" destOrd="0" presId="urn:microsoft.com/office/officeart/2005/8/layout/hierarchy3"/>
    <dgm:cxn modelId="{31AE8CBC-D63F-407F-B40D-4088368E6197}" srcId="{5EFBF4F5-2474-4C47-A36D-1B98A3647C39}" destId="{43F15659-7CF6-4699-A38E-019ABAE3414C}" srcOrd="2" destOrd="0" parTransId="{D83919FD-0085-4084-AEC5-5FC48943049E}" sibTransId="{F446280D-DC32-452D-984E-5971A4259D36}"/>
    <dgm:cxn modelId="{1900FC19-312F-414A-8FD8-80F5D57FFDFE}" srcId="{868BCA32-1ABA-48AC-AF94-7F041CADFBD7}" destId="{6E2F7F9E-EAE7-4BD6-939E-34BC60A8C028}" srcOrd="0" destOrd="0" parTransId="{81D4C16E-C7D4-4076-9FCE-2744FCF38F98}" sibTransId="{F6392F83-E6DE-47C6-9752-AE49BA48F3D8}"/>
    <dgm:cxn modelId="{29598A13-3B1D-41B6-9CCA-84BCB16D5050}" srcId="{68A52918-6CF3-4C65-BD08-572D9AF0B640}" destId="{5EFBF4F5-2474-4C47-A36D-1B98A3647C39}" srcOrd="2" destOrd="0" parTransId="{B6E06B80-DF30-4938-BAEB-8424B0FDAB5F}" sibTransId="{C842E867-D343-415C-A4C9-1A6A3E1DE180}"/>
    <dgm:cxn modelId="{7B1A7D13-7304-4A54-BA19-5A3A28D05599}" type="presOf" srcId="{99D1693E-940C-4269-91DC-FAE486050AE6}" destId="{5652774E-1DE8-4398-AA94-0DCDDECF2A97}" srcOrd="0" destOrd="0" presId="urn:microsoft.com/office/officeart/2005/8/layout/hierarchy3"/>
    <dgm:cxn modelId="{BF0F4A3F-B2AC-4F78-B2A0-04C39E7A951B}" srcId="{868BCA32-1ABA-48AC-AF94-7F041CADFBD7}" destId="{B686FCCA-3DC4-43BE-965C-26BDE9763BB6}" srcOrd="1" destOrd="0" parTransId="{6E540395-504C-454A-904B-C2306B2134E3}" sibTransId="{22A8BC27-17C8-4408-B0A4-A28DAA430670}"/>
    <dgm:cxn modelId="{E826F242-0948-4298-9959-9B65C0FD8094}" type="presOf" srcId="{868BCA32-1ABA-48AC-AF94-7F041CADFBD7}" destId="{D209F67D-CA69-4EE2-9EB7-FB29D2EA075A}" srcOrd="0" destOrd="0" presId="urn:microsoft.com/office/officeart/2005/8/layout/hierarchy3"/>
    <dgm:cxn modelId="{7129329D-5CD5-4102-B88C-7D7A22D3B85F}" srcId="{73C30CDC-413C-4E3F-89D6-163538BA4320}" destId="{A6813236-E17F-47E8-851E-1DC8B1C2FFDD}" srcOrd="0" destOrd="0" parTransId="{A5A216B4-AE04-46CC-A5E3-1AC30FA667F3}" sibTransId="{62EB476A-8D0F-40B7-92BA-F5EC6AB71710}"/>
    <dgm:cxn modelId="{AA4E5091-5CE9-4D8D-B713-65204533A0F3}" srcId="{73C30CDC-413C-4E3F-89D6-163538BA4320}" destId="{99D1693E-940C-4269-91DC-FAE486050AE6}" srcOrd="1" destOrd="0" parTransId="{C575AA3E-5C1E-43F9-81C0-206B15F17B5C}" sibTransId="{BB9C5723-0838-46AE-BAD8-ED7158239D4E}"/>
    <dgm:cxn modelId="{E35B6D1A-2CBB-4682-9BE0-339423FEE56F}" srcId="{68A52918-6CF3-4C65-BD08-572D9AF0B640}" destId="{868BCA32-1ABA-48AC-AF94-7F041CADFBD7}" srcOrd="1" destOrd="0" parTransId="{30BD1E27-B019-44C8-BAA6-37CCC5E22D98}" sibTransId="{71C283EB-9D8C-4384-A22D-E9F27277415C}"/>
    <dgm:cxn modelId="{CE200166-80F1-40A0-83FE-D460B46B456F}" type="presOf" srcId="{A6813236-E17F-47E8-851E-1DC8B1C2FFDD}" destId="{AFB35743-112B-470F-A86F-E8F7BCDBF231}" srcOrd="0" destOrd="0" presId="urn:microsoft.com/office/officeart/2005/8/layout/hierarchy3"/>
    <dgm:cxn modelId="{AE0FFBF1-9224-4057-80F5-7EC483536D01}" type="presOf" srcId="{D83919FD-0085-4084-AEC5-5FC48943049E}" destId="{D5F50432-67A1-4284-A43D-2104F4D6EB54}" srcOrd="0" destOrd="0" presId="urn:microsoft.com/office/officeart/2005/8/layout/hierarchy3"/>
    <dgm:cxn modelId="{765839D6-3F4B-410E-BC18-5AC9EC08AA4B}" srcId="{868BCA32-1ABA-48AC-AF94-7F041CADFBD7}" destId="{2B88E2FF-C388-4BA1-85AF-EE03F08F5080}" srcOrd="2" destOrd="0" parTransId="{F10046EC-64B7-4545-8330-CEB9A6A7259A}" sibTransId="{9D351EB3-0F8C-4431-A638-595756119A7D}"/>
    <dgm:cxn modelId="{EC4E9D0F-5691-4906-9444-00ADC80CC772}" type="presOf" srcId="{868BCA32-1ABA-48AC-AF94-7F041CADFBD7}" destId="{C176AA70-C816-45B8-A98F-F9F156BE0270}" srcOrd="1" destOrd="0" presId="urn:microsoft.com/office/officeart/2005/8/layout/hierarchy3"/>
    <dgm:cxn modelId="{117056A7-7308-4721-A7F6-1148384F187F}" type="presOf" srcId="{A8993A38-5138-4148-B423-D8EAA3BAACCF}" destId="{34B752CC-0F60-4C4F-8306-64FD9F48C08A}" srcOrd="0" destOrd="0" presId="urn:microsoft.com/office/officeart/2005/8/layout/hierarchy3"/>
    <dgm:cxn modelId="{1A1C7CBF-93C1-4ED1-8072-9EFC582E733A}" type="presOf" srcId="{6E540395-504C-454A-904B-C2306B2134E3}" destId="{EA188793-C71A-4F41-B2A4-179FDBB423DF}" srcOrd="0" destOrd="0" presId="urn:microsoft.com/office/officeart/2005/8/layout/hierarchy3"/>
    <dgm:cxn modelId="{C95EDDB9-9881-45FB-9DB2-D905515541C4}" srcId="{868BCA32-1ABA-48AC-AF94-7F041CADFBD7}" destId="{C18B212B-67A9-4A64-8092-83341D70A1A9}" srcOrd="3" destOrd="0" parTransId="{D7DE4C22-5226-4134-A66B-75FC8D13B6DC}" sibTransId="{0825126A-F8CD-4B5A-9430-82FACB154AF0}"/>
    <dgm:cxn modelId="{EA9B99F0-CF8C-45CB-9BB1-E0277AF90DC6}" type="presOf" srcId="{A5A216B4-AE04-46CC-A5E3-1AC30FA667F3}" destId="{B357CC76-16C3-4241-B870-FC7BA6E8A52A}" srcOrd="0" destOrd="0" presId="urn:microsoft.com/office/officeart/2005/8/layout/hierarchy3"/>
    <dgm:cxn modelId="{B25E589A-B679-4B1B-A223-CE6AD9CA6AED}" type="presOf" srcId="{14BC23AB-F80B-4253-B217-5CB1658249D9}" destId="{4B99E360-82F5-48F2-ACCA-BD11C3672A32}" srcOrd="0" destOrd="0" presId="urn:microsoft.com/office/officeart/2005/8/layout/hierarchy3"/>
    <dgm:cxn modelId="{5014B808-29FA-4A91-A28E-D9A1A4E50975}" type="presOf" srcId="{73C30CDC-413C-4E3F-89D6-163538BA4320}" destId="{A3A6EFAA-E733-4DEC-92FD-BC0A3215C877}" srcOrd="0" destOrd="0" presId="urn:microsoft.com/office/officeart/2005/8/layout/hierarchy3"/>
    <dgm:cxn modelId="{B9BB9D92-042C-4073-AE49-B34E408D2FE3}" type="presOf" srcId="{2B88E2FF-C388-4BA1-85AF-EE03F08F5080}" destId="{FE6F6699-7AEF-4495-ADDD-A7B9CA5ECE40}" srcOrd="0" destOrd="0" presId="urn:microsoft.com/office/officeart/2005/8/layout/hierarchy3"/>
    <dgm:cxn modelId="{B9288D06-0E00-4FDD-959A-E756DDAE8370}" type="presParOf" srcId="{0E28EB48-8C3B-46D5-B2E3-86F18FAA0B21}" destId="{123BB3DE-5101-41F0-8A68-CA419ADB7C95}" srcOrd="0" destOrd="0" presId="urn:microsoft.com/office/officeart/2005/8/layout/hierarchy3"/>
    <dgm:cxn modelId="{0D5CB76F-9AF4-4D5D-9083-F22DE28757B5}" type="presParOf" srcId="{123BB3DE-5101-41F0-8A68-CA419ADB7C95}" destId="{54221027-7630-4F32-A270-3FE931043045}" srcOrd="0" destOrd="0" presId="urn:microsoft.com/office/officeart/2005/8/layout/hierarchy3"/>
    <dgm:cxn modelId="{2CE856D4-34BF-4FA9-95FA-5CBF9449BCCD}" type="presParOf" srcId="{54221027-7630-4F32-A270-3FE931043045}" destId="{A3A6EFAA-E733-4DEC-92FD-BC0A3215C877}" srcOrd="0" destOrd="0" presId="urn:microsoft.com/office/officeart/2005/8/layout/hierarchy3"/>
    <dgm:cxn modelId="{08C67FEF-FC97-4251-9C6B-19E53CBC35FD}" type="presParOf" srcId="{54221027-7630-4F32-A270-3FE931043045}" destId="{83D47DA5-3555-45F0-B026-D48D322C4DB7}" srcOrd="1" destOrd="0" presId="urn:microsoft.com/office/officeart/2005/8/layout/hierarchy3"/>
    <dgm:cxn modelId="{D1742E9B-9377-475B-89B7-C252AC4A5BDA}" type="presParOf" srcId="{123BB3DE-5101-41F0-8A68-CA419ADB7C95}" destId="{242F0022-5649-4C65-8854-4069CD4728C4}" srcOrd="1" destOrd="0" presId="urn:microsoft.com/office/officeart/2005/8/layout/hierarchy3"/>
    <dgm:cxn modelId="{2A69D404-22F4-4746-BC11-0400204ED4DC}" type="presParOf" srcId="{242F0022-5649-4C65-8854-4069CD4728C4}" destId="{B357CC76-16C3-4241-B870-FC7BA6E8A52A}" srcOrd="0" destOrd="0" presId="urn:microsoft.com/office/officeart/2005/8/layout/hierarchy3"/>
    <dgm:cxn modelId="{9C9CCD3A-05DB-478E-9886-6AA8C1CEA788}" type="presParOf" srcId="{242F0022-5649-4C65-8854-4069CD4728C4}" destId="{AFB35743-112B-470F-A86F-E8F7BCDBF231}" srcOrd="1" destOrd="0" presId="urn:microsoft.com/office/officeart/2005/8/layout/hierarchy3"/>
    <dgm:cxn modelId="{DDA97DA1-6456-4A1C-A16E-4255C1313BDC}" type="presParOf" srcId="{242F0022-5649-4C65-8854-4069CD4728C4}" destId="{EB34FCB0-EA8A-4AE1-A39F-3C3B2F38C455}" srcOrd="2" destOrd="0" presId="urn:microsoft.com/office/officeart/2005/8/layout/hierarchy3"/>
    <dgm:cxn modelId="{896380FC-64AD-4CF1-A2D4-275A0CFF99AB}" type="presParOf" srcId="{242F0022-5649-4C65-8854-4069CD4728C4}" destId="{5652774E-1DE8-4398-AA94-0DCDDECF2A97}" srcOrd="3" destOrd="0" presId="urn:microsoft.com/office/officeart/2005/8/layout/hierarchy3"/>
    <dgm:cxn modelId="{7890D0A3-6D0E-419D-8CF9-9F42204B11C7}" type="presParOf" srcId="{242F0022-5649-4C65-8854-4069CD4728C4}" destId="{9CCA63DF-66A2-4BAF-A2A3-EB5355C54615}" srcOrd="4" destOrd="0" presId="urn:microsoft.com/office/officeart/2005/8/layout/hierarchy3"/>
    <dgm:cxn modelId="{495F677B-EED6-4606-BB31-94F5E8CE0B4E}" type="presParOf" srcId="{242F0022-5649-4C65-8854-4069CD4728C4}" destId="{4B99E360-82F5-48F2-ACCA-BD11C3672A32}" srcOrd="5" destOrd="0" presId="urn:microsoft.com/office/officeart/2005/8/layout/hierarchy3"/>
    <dgm:cxn modelId="{C8434C5E-D92D-43F0-B5E5-50A5700F2F2E}" type="presParOf" srcId="{0E28EB48-8C3B-46D5-B2E3-86F18FAA0B21}" destId="{20C271F1-7A1C-47CC-AA61-681BFBF9D970}" srcOrd="1" destOrd="0" presId="urn:microsoft.com/office/officeart/2005/8/layout/hierarchy3"/>
    <dgm:cxn modelId="{E2A72081-8552-46A2-B1A1-FA08C0EA8692}" type="presParOf" srcId="{20C271F1-7A1C-47CC-AA61-681BFBF9D970}" destId="{BCB75E5F-C16E-4244-90E0-6D342C78305D}" srcOrd="0" destOrd="0" presId="urn:microsoft.com/office/officeart/2005/8/layout/hierarchy3"/>
    <dgm:cxn modelId="{573E1DAF-753D-4F9E-AA56-F9405200D5F0}" type="presParOf" srcId="{BCB75E5F-C16E-4244-90E0-6D342C78305D}" destId="{D209F67D-CA69-4EE2-9EB7-FB29D2EA075A}" srcOrd="0" destOrd="0" presId="urn:microsoft.com/office/officeart/2005/8/layout/hierarchy3"/>
    <dgm:cxn modelId="{36F95B91-B954-4B04-8530-D3D4AAF02026}" type="presParOf" srcId="{BCB75E5F-C16E-4244-90E0-6D342C78305D}" destId="{C176AA70-C816-45B8-A98F-F9F156BE0270}" srcOrd="1" destOrd="0" presId="urn:microsoft.com/office/officeart/2005/8/layout/hierarchy3"/>
    <dgm:cxn modelId="{99A881A1-692C-45D7-B505-DF6E04A3B7AE}" type="presParOf" srcId="{20C271F1-7A1C-47CC-AA61-681BFBF9D970}" destId="{26C312B6-E0C3-49CC-9608-AC361A44660C}" srcOrd="1" destOrd="0" presId="urn:microsoft.com/office/officeart/2005/8/layout/hierarchy3"/>
    <dgm:cxn modelId="{A7F75A63-4F8E-4C45-9D7C-01F0248D204C}" type="presParOf" srcId="{26C312B6-E0C3-49CC-9608-AC361A44660C}" destId="{B61B0DF6-B3F5-4AA2-AB0F-4C00F4BAFB57}" srcOrd="0" destOrd="0" presId="urn:microsoft.com/office/officeart/2005/8/layout/hierarchy3"/>
    <dgm:cxn modelId="{4471BD9C-4372-41DA-A6EC-263B7047A082}" type="presParOf" srcId="{26C312B6-E0C3-49CC-9608-AC361A44660C}" destId="{17AB11D8-5738-47A5-B3F6-C5E9389F7F7C}" srcOrd="1" destOrd="0" presId="urn:microsoft.com/office/officeart/2005/8/layout/hierarchy3"/>
    <dgm:cxn modelId="{FA0504A5-1AC3-4B8C-89F8-28FE5564C3B8}" type="presParOf" srcId="{26C312B6-E0C3-49CC-9608-AC361A44660C}" destId="{EA188793-C71A-4F41-B2A4-179FDBB423DF}" srcOrd="2" destOrd="0" presId="urn:microsoft.com/office/officeart/2005/8/layout/hierarchy3"/>
    <dgm:cxn modelId="{8B2F56E1-6507-45E8-8585-BE896B388B9B}" type="presParOf" srcId="{26C312B6-E0C3-49CC-9608-AC361A44660C}" destId="{C06B4520-59ED-478D-8743-F4B2C96E15E8}" srcOrd="3" destOrd="0" presId="urn:microsoft.com/office/officeart/2005/8/layout/hierarchy3"/>
    <dgm:cxn modelId="{55A8D92E-F579-40F1-BDFF-736A6F28CD58}" type="presParOf" srcId="{26C312B6-E0C3-49CC-9608-AC361A44660C}" destId="{6A3B4586-D73F-4716-A4F5-D2931E467CC3}" srcOrd="4" destOrd="0" presId="urn:microsoft.com/office/officeart/2005/8/layout/hierarchy3"/>
    <dgm:cxn modelId="{FF11A418-2017-40FC-9773-0B95181D22C3}" type="presParOf" srcId="{26C312B6-E0C3-49CC-9608-AC361A44660C}" destId="{FE6F6699-7AEF-4495-ADDD-A7B9CA5ECE40}" srcOrd="5" destOrd="0" presId="urn:microsoft.com/office/officeart/2005/8/layout/hierarchy3"/>
    <dgm:cxn modelId="{7076B152-4FCD-4874-97E3-398DDE3C5C32}" type="presParOf" srcId="{26C312B6-E0C3-49CC-9608-AC361A44660C}" destId="{F9D42DB3-6295-4006-A3F4-B4B2B48B03A1}" srcOrd="6" destOrd="0" presId="urn:microsoft.com/office/officeart/2005/8/layout/hierarchy3"/>
    <dgm:cxn modelId="{12F04A83-E520-45C4-B41A-4B3065C67274}" type="presParOf" srcId="{26C312B6-E0C3-49CC-9608-AC361A44660C}" destId="{FF44D096-7F3C-4344-AFAC-0C682C68631B}" srcOrd="7" destOrd="0" presId="urn:microsoft.com/office/officeart/2005/8/layout/hierarchy3"/>
    <dgm:cxn modelId="{78F1AF9D-C5E6-4BCC-8D94-91883ACD41C4}" type="presParOf" srcId="{0E28EB48-8C3B-46D5-B2E3-86F18FAA0B21}" destId="{10CFA4D1-8EB7-4391-ADD5-BC596FDDF19C}" srcOrd="2" destOrd="0" presId="urn:microsoft.com/office/officeart/2005/8/layout/hierarchy3"/>
    <dgm:cxn modelId="{1C2AD89D-12DB-4FFD-AD4C-A7CCB3D07E32}" type="presParOf" srcId="{10CFA4D1-8EB7-4391-ADD5-BC596FDDF19C}" destId="{388A6C91-4931-46A3-90B8-9F2B57421E12}" srcOrd="0" destOrd="0" presId="urn:microsoft.com/office/officeart/2005/8/layout/hierarchy3"/>
    <dgm:cxn modelId="{11F19D31-5C67-4B5C-94A2-385F7417CA9B}" type="presParOf" srcId="{388A6C91-4931-46A3-90B8-9F2B57421E12}" destId="{F2255100-613B-433A-B37E-345221ECB057}" srcOrd="0" destOrd="0" presId="urn:microsoft.com/office/officeart/2005/8/layout/hierarchy3"/>
    <dgm:cxn modelId="{776F402C-CCA5-4492-B2AE-5475E62FB823}" type="presParOf" srcId="{388A6C91-4931-46A3-90B8-9F2B57421E12}" destId="{72A9731C-A791-4CB5-AA32-3F0D287E8284}" srcOrd="1" destOrd="0" presId="urn:microsoft.com/office/officeart/2005/8/layout/hierarchy3"/>
    <dgm:cxn modelId="{90F00D36-E5E4-42F7-B72B-183B2F8E8E02}" type="presParOf" srcId="{10CFA4D1-8EB7-4391-ADD5-BC596FDDF19C}" destId="{F2436921-732D-4757-AF9F-B9359DB5F67A}" srcOrd="1" destOrd="0" presId="urn:microsoft.com/office/officeart/2005/8/layout/hierarchy3"/>
    <dgm:cxn modelId="{D6A92542-F8F4-4EF1-B83C-8BFED66D0648}" type="presParOf" srcId="{F2436921-732D-4757-AF9F-B9359DB5F67A}" destId="{02C431D7-2CF4-47E1-8639-112754E0560A}" srcOrd="0" destOrd="0" presId="urn:microsoft.com/office/officeart/2005/8/layout/hierarchy3"/>
    <dgm:cxn modelId="{00E446DB-28D4-4F50-84C2-DCB85A32B852}" type="presParOf" srcId="{F2436921-732D-4757-AF9F-B9359DB5F67A}" destId="{B4F6E333-A3EB-4FE2-80DC-96D40C6CC425}" srcOrd="1" destOrd="0" presId="urn:microsoft.com/office/officeart/2005/8/layout/hierarchy3"/>
    <dgm:cxn modelId="{5675014B-FCEC-4F4E-86D7-01205CFA0D27}" type="presParOf" srcId="{F2436921-732D-4757-AF9F-B9359DB5F67A}" destId="{34B752CC-0F60-4C4F-8306-64FD9F48C08A}" srcOrd="2" destOrd="0" presId="urn:microsoft.com/office/officeart/2005/8/layout/hierarchy3"/>
    <dgm:cxn modelId="{A52472E7-7779-44AF-8E93-C869DF33AD22}" type="presParOf" srcId="{F2436921-732D-4757-AF9F-B9359DB5F67A}" destId="{706ECBFD-F83D-428D-844E-D273D1C1DB9A}" srcOrd="3" destOrd="0" presId="urn:microsoft.com/office/officeart/2005/8/layout/hierarchy3"/>
    <dgm:cxn modelId="{9472A176-5C99-43C2-88D0-A02F8DC0835C}" type="presParOf" srcId="{F2436921-732D-4757-AF9F-B9359DB5F67A}" destId="{D5F50432-67A1-4284-A43D-2104F4D6EB54}" srcOrd="4" destOrd="0" presId="urn:microsoft.com/office/officeart/2005/8/layout/hierarchy3"/>
    <dgm:cxn modelId="{7179C8E3-D296-4008-9345-CD7CD538E0AB}" type="presParOf" srcId="{F2436921-732D-4757-AF9F-B9359DB5F67A}" destId="{A997963B-F9E8-4F27-96EE-5118A5909442}" srcOrd="5" destOrd="0" presId="urn:microsoft.com/office/officeart/2005/8/layout/hierarchy3"/>
    <dgm:cxn modelId="{79D53E86-10A2-4095-90AB-937FE2031423}" type="presParOf" srcId="{F2436921-732D-4757-AF9F-B9359DB5F67A}" destId="{2EF03443-F489-4C16-B35F-5C946B337904}" srcOrd="6" destOrd="0" presId="urn:microsoft.com/office/officeart/2005/8/layout/hierarchy3"/>
    <dgm:cxn modelId="{44E50326-DB30-45E5-83C5-7B3B5227B68F}" type="presParOf" srcId="{F2436921-732D-4757-AF9F-B9359DB5F67A}" destId="{602E5389-424D-4514-8030-2E6D682A2D40}" srcOrd="7" destOrd="0" presId="urn:microsoft.com/office/officeart/2005/8/layout/hierarchy3"/>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A6EFAA-E733-4DEC-92FD-BC0A3215C877}">
      <dsp:nvSpPr>
        <dsp:cNvPr id="0" name=""/>
        <dsp:cNvSpPr/>
      </dsp:nvSpPr>
      <dsp:spPr>
        <a:xfrm>
          <a:off x="48907" y="398"/>
          <a:ext cx="2155409" cy="792605"/>
        </a:xfrm>
        <a:prstGeom prst="roundRect">
          <a:avLst>
            <a:gd name="adj" fmla="val 10000"/>
          </a:avLst>
        </a:prstGeom>
        <a:solidFill>
          <a:srgbClr val="FFC000"/>
        </a:solidFill>
        <a:ln w="12700" cap="flat" cmpd="sng" algn="ctr">
          <a:solidFill>
            <a:schemeClr val="accent6">
              <a:shade val="95000"/>
              <a:satMod val="105000"/>
            </a:schemeClr>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kumimoji="0" lang="en-US" altLang="ja-JP" sz="2800" b="1" i="0" u="none" strike="noStrike" kern="1200" cap="none" spc="0" normalizeH="0" baseline="0" dirty="0" smtClean="0">
              <a:ln/>
              <a:solidFill>
                <a:schemeClr val="tx1"/>
              </a:solidFill>
              <a:effectLst/>
              <a:uLnTx/>
              <a:uFillTx/>
              <a:latin typeface="Times New Roman" pitchFamily="18" charset="0"/>
              <a:cs typeface="Times New Roman" pitchFamily="18" charset="0"/>
            </a:rPr>
            <a:t>Academic</a:t>
          </a:r>
          <a:endParaRPr kumimoji="0" lang="ja-JP" altLang="en-US" sz="2800" b="1" i="0" u="none" strike="noStrike" kern="1200" cap="none" spc="0" normalizeH="0" baseline="0" dirty="0">
            <a:ln/>
            <a:solidFill>
              <a:schemeClr val="tx1"/>
            </a:solidFill>
            <a:effectLst/>
            <a:uLnTx/>
            <a:uFillTx/>
            <a:latin typeface="Times New Roman" pitchFamily="18" charset="0"/>
            <a:cs typeface="Times New Roman" pitchFamily="18" charset="0"/>
          </a:endParaRPr>
        </a:p>
      </dsp:txBody>
      <dsp:txXfrm>
        <a:off x="72122" y="23613"/>
        <a:ext cx="2108979" cy="746175"/>
      </dsp:txXfrm>
    </dsp:sp>
    <dsp:sp modelId="{B357CC76-16C3-4241-B870-FC7BA6E8A52A}">
      <dsp:nvSpPr>
        <dsp:cNvPr id="0" name=""/>
        <dsp:cNvSpPr/>
      </dsp:nvSpPr>
      <dsp:spPr>
        <a:xfrm>
          <a:off x="264448" y="793004"/>
          <a:ext cx="215540" cy="829247"/>
        </a:xfrm>
        <a:custGeom>
          <a:avLst/>
          <a:gdLst/>
          <a:ahLst/>
          <a:cxnLst/>
          <a:rect l="0" t="0" r="0" b="0"/>
          <a:pathLst>
            <a:path>
              <a:moveTo>
                <a:pt x="0" y="0"/>
              </a:moveTo>
              <a:lnTo>
                <a:pt x="0" y="829247"/>
              </a:lnTo>
              <a:lnTo>
                <a:pt x="215540" y="829247"/>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B35743-112B-470F-A86F-E8F7BCDBF231}">
      <dsp:nvSpPr>
        <dsp:cNvPr id="0" name=""/>
        <dsp:cNvSpPr/>
      </dsp:nvSpPr>
      <dsp:spPr>
        <a:xfrm>
          <a:off x="479989" y="937252"/>
          <a:ext cx="2072481" cy="1369998"/>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intercultural/ international awareness and understanding</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520115" y="977378"/>
        <a:ext cx="1992229" cy="1289746"/>
      </dsp:txXfrm>
    </dsp:sp>
    <dsp:sp modelId="{EB34FCB0-EA8A-4AE1-A39F-3C3B2F38C455}">
      <dsp:nvSpPr>
        <dsp:cNvPr id="0" name=""/>
        <dsp:cNvSpPr/>
      </dsp:nvSpPr>
      <dsp:spPr>
        <a:xfrm>
          <a:off x="264448" y="793004"/>
          <a:ext cx="215540" cy="2054798"/>
        </a:xfrm>
        <a:custGeom>
          <a:avLst/>
          <a:gdLst/>
          <a:ahLst/>
          <a:cxnLst/>
          <a:rect l="0" t="0" r="0" b="0"/>
          <a:pathLst>
            <a:path>
              <a:moveTo>
                <a:pt x="0" y="0"/>
              </a:moveTo>
              <a:lnTo>
                <a:pt x="0" y="2054798"/>
              </a:lnTo>
              <a:lnTo>
                <a:pt x="215540" y="2054798"/>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52774E-1DE8-4398-AA94-0DCDDECF2A97}">
      <dsp:nvSpPr>
        <dsp:cNvPr id="0" name=""/>
        <dsp:cNvSpPr/>
      </dsp:nvSpPr>
      <dsp:spPr>
        <a:xfrm>
          <a:off x="479989" y="2451499"/>
          <a:ext cx="2074622"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achieve research excellence</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503204" y="2474714"/>
        <a:ext cx="2028192" cy="746175"/>
      </dsp:txXfrm>
    </dsp:sp>
    <dsp:sp modelId="{9CCA63DF-66A2-4BAF-A2A3-EB5355C54615}">
      <dsp:nvSpPr>
        <dsp:cNvPr id="0" name=""/>
        <dsp:cNvSpPr/>
      </dsp:nvSpPr>
      <dsp:spPr>
        <a:xfrm>
          <a:off x="264448" y="793004"/>
          <a:ext cx="215540" cy="2991653"/>
        </a:xfrm>
        <a:custGeom>
          <a:avLst/>
          <a:gdLst/>
          <a:ahLst/>
          <a:cxnLst/>
          <a:rect l="0" t="0" r="0" b="0"/>
          <a:pathLst>
            <a:path>
              <a:moveTo>
                <a:pt x="0" y="0"/>
              </a:moveTo>
              <a:lnTo>
                <a:pt x="0" y="2991653"/>
              </a:lnTo>
              <a:lnTo>
                <a:pt x="215540" y="2991653"/>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99E360-82F5-48F2-ACCA-BD11C3672A32}">
      <dsp:nvSpPr>
        <dsp:cNvPr id="0" name=""/>
        <dsp:cNvSpPr/>
      </dsp:nvSpPr>
      <dsp:spPr>
        <a:xfrm>
          <a:off x="479989" y="3388354"/>
          <a:ext cx="2072481"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improve quality of education</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503204" y="3411569"/>
        <a:ext cx="2026051" cy="746175"/>
      </dsp:txXfrm>
    </dsp:sp>
    <dsp:sp modelId="{D209F67D-CA69-4EE2-9EB7-FB29D2EA075A}">
      <dsp:nvSpPr>
        <dsp:cNvPr id="0" name=""/>
        <dsp:cNvSpPr/>
      </dsp:nvSpPr>
      <dsp:spPr>
        <a:xfrm>
          <a:off x="2492814" y="398"/>
          <a:ext cx="2590601" cy="792605"/>
        </a:xfrm>
        <a:prstGeom prst="roundRect">
          <a:avLst>
            <a:gd name="adj" fmla="val 10000"/>
          </a:avLst>
        </a:prstGeom>
        <a:solidFill>
          <a:srgbClr val="FFC000"/>
        </a:solidFill>
        <a:ln w="12700" cap="flat" cmpd="sng" algn="ctr">
          <a:solidFill>
            <a:schemeClr val="accent6">
              <a:shade val="95000"/>
              <a:satMod val="105000"/>
            </a:schemeClr>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kumimoji="0" lang="en-US" altLang="ja-JP" sz="2800" b="1" i="0" u="none" strike="noStrike" kern="1200" cap="none" spc="0" normalizeH="0" baseline="0" dirty="0" smtClean="0">
              <a:ln/>
              <a:solidFill>
                <a:schemeClr val="tx1"/>
              </a:solidFill>
              <a:effectLst/>
              <a:uLnTx/>
              <a:uFillTx/>
              <a:latin typeface="Times New Roman" pitchFamily="18" charset="0"/>
              <a:cs typeface="Times New Roman" pitchFamily="18" charset="0"/>
            </a:rPr>
            <a:t>Political</a:t>
          </a:r>
          <a:endParaRPr kumimoji="0" lang="ja-JP" altLang="en-US" sz="2800" b="1" i="0" u="none" strike="noStrike" kern="1200" cap="none" spc="0" normalizeH="0" baseline="0" dirty="0">
            <a:ln/>
            <a:solidFill>
              <a:schemeClr val="tx1"/>
            </a:solidFill>
            <a:effectLst/>
            <a:uLnTx/>
            <a:uFillTx/>
            <a:latin typeface="Times New Roman" pitchFamily="18" charset="0"/>
            <a:cs typeface="Times New Roman" pitchFamily="18" charset="0"/>
          </a:endParaRPr>
        </a:p>
      </dsp:txBody>
      <dsp:txXfrm>
        <a:off x="2516029" y="23613"/>
        <a:ext cx="2544171" cy="746175"/>
      </dsp:txXfrm>
    </dsp:sp>
    <dsp:sp modelId="{B61B0DF6-B3F5-4AA2-AB0F-4C00F4BAFB57}">
      <dsp:nvSpPr>
        <dsp:cNvPr id="0" name=""/>
        <dsp:cNvSpPr/>
      </dsp:nvSpPr>
      <dsp:spPr>
        <a:xfrm>
          <a:off x="2751874" y="793004"/>
          <a:ext cx="259060" cy="540551"/>
        </a:xfrm>
        <a:custGeom>
          <a:avLst/>
          <a:gdLst/>
          <a:ahLst/>
          <a:cxnLst/>
          <a:rect l="0" t="0" r="0" b="0"/>
          <a:pathLst>
            <a:path>
              <a:moveTo>
                <a:pt x="0" y="0"/>
              </a:moveTo>
              <a:lnTo>
                <a:pt x="0" y="540551"/>
              </a:lnTo>
              <a:lnTo>
                <a:pt x="259060" y="54055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AB11D8-5738-47A5-B3F6-C5E9389F7F7C}">
      <dsp:nvSpPr>
        <dsp:cNvPr id="0" name=""/>
        <dsp:cNvSpPr/>
      </dsp:nvSpPr>
      <dsp:spPr>
        <a:xfrm>
          <a:off x="3010934" y="937252"/>
          <a:ext cx="2143899"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global citizenship</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3034149" y="960467"/>
        <a:ext cx="2097469" cy="746175"/>
      </dsp:txXfrm>
    </dsp:sp>
    <dsp:sp modelId="{EA188793-C71A-4F41-B2A4-179FDBB423DF}">
      <dsp:nvSpPr>
        <dsp:cNvPr id="0" name=""/>
        <dsp:cNvSpPr/>
      </dsp:nvSpPr>
      <dsp:spPr>
        <a:xfrm>
          <a:off x="2751874" y="793004"/>
          <a:ext cx="259060" cy="1477405"/>
        </a:xfrm>
        <a:custGeom>
          <a:avLst/>
          <a:gdLst/>
          <a:ahLst/>
          <a:cxnLst/>
          <a:rect l="0" t="0" r="0" b="0"/>
          <a:pathLst>
            <a:path>
              <a:moveTo>
                <a:pt x="0" y="0"/>
              </a:moveTo>
              <a:lnTo>
                <a:pt x="0" y="1477405"/>
              </a:lnTo>
              <a:lnTo>
                <a:pt x="259060" y="147740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6B4520-59ED-478D-8743-F4B2C96E15E8}">
      <dsp:nvSpPr>
        <dsp:cNvPr id="0" name=""/>
        <dsp:cNvSpPr/>
      </dsp:nvSpPr>
      <dsp:spPr>
        <a:xfrm>
          <a:off x="3010934" y="1874107"/>
          <a:ext cx="2190344"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kumimoji="0" lang="en-US" altLang="ja-JP" sz="16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regional collaboration and identity of Mediterranean</a:t>
          </a:r>
          <a:endParaRPr kumimoji="0" lang="ja-JP" altLang="en-US" sz="16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3034149" y="1897322"/>
        <a:ext cx="2143914" cy="746175"/>
      </dsp:txXfrm>
    </dsp:sp>
    <dsp:sp modelId="{6A3B4586-D73F-4716-A4F5-D2931E467CC3}">
      <dsp:nvSpPr>
        <dsp:cNvPr id="0" name=""/>
        <dsp:cNvSpPr/>
      </dsp:nvSpPr>
      <dsp:spPr>
        <a:xfrm>
          <a:off x="2751874" y="793004"/>
          <a:ext cx="259060" cy="2414260"/>
        </a:xfrm>
        <a:custGeom>
          <a:avLst/>
          <a:gdLst/>
          <a:ahLst/>
          <a:cxnLst/>
          <a:rect l="0" t="0" r="0" b="0"/>
          <a:pathLst>
            <a:path>
              <a:moveTo>
                <a:pt x="0" y="0"/>
              </a:moveTo>
              <a:lnTo>
                <a:pt x="0" y="2414260"/>
              </a:lnTo>
              <a:lnTo>
                <a:pt x="259060" y="241426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6F6699-7AEF-4495-ADDD-A7B9CA5ECE40}">
      <dsp:nvSpPr>
        <dsp:cNvPr id="0" name=""/>
        <dsp:cNvSpPr/>
      </dsp:nvSpPr>
      <dsp:spPr>
        <a:xfrm>
          <a:off x="3010934" y="2810961"/>
          <a:ext cx="2190344"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promote national culture and values</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3034149" y="2834176"/>
        <a:ext cx="2143914" cy="746175"/>
      </dsp:txXfrm>
    </dsp:sp>
    <dsp:sp modelId="{F9D42DB3-6295-4006-A3F4-B4B2B48B03A1}">
      <dsp:nvSpPr>
        <dsp:cNvPr id="0" name=""/>
        <dsp:cNvSpPr/>
      </dsp:nvSpPr>
      <dsp:spPr>
        <a:xfrm>
          <a:off x="2751874" y="793004"/>
          <a:ext cx="259060" cy="3440857"/>
        </a:xfrm>
        <a:custGeom>
          <a:avLst/>
          <a:gdLst/>
          <a:ahLst/>
          <a:cxnLst/>
          <a:rect l="0" t="0" r="0" b="0"/>
          <a:pathLst>
            <a:path>
              <a:moveTo>
                <a:pt x="0" y="0"/>
              </a:moveTo>
              <a:lnTo>
                <a:pt x="0" y="3440857"/>
              </a:lnTo>
              <a:lnTo>
                <a:pt x="259060" y="3440857"/>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44D096-7F3C-4344-AFAC-0C682C68631B}">
      <dsp:nvSpPr>
        <dsp:cNvPr id="0" name=""/>
        <dsp:cNvSpPr/>
      </dsp:nvSpPr>
      <dsp:spPr>
        <a:xfrm>
          <a:off x="3010934" y="3747816"/>
          <a:ext cx="2190344" cy="972091"/>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improve international visibility and reputation of universities</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3039406" y="3776288"/>
        <a:ext cx="2133400" cy="915147"/>
      </dsp:txXfrm>
    </dsp:sp>
    <dsp:sp modelId="{F2255100-613B-433A-B37E-345221ECB057}">
      <dsp:nvSpPr>
        <dsp:cNvPr id="0" name=""/>
        <dsp:cNvSpPr/>
      </dsp:nvSpPr>
      <dsp:spPr>
        <a:xfrm>
          <a:off x="5371912" y="398"/>
          <a:ext cx="2590601" cy="792605"/>
        </a:xfrm>
        <a:prstGeom prst="roundRect">
          <a:avLst>
            <a:gd name="adj" fmla="val 10000"/>
          </a:avLst>
        </a:prstGeom>
        <a:solidFill>
          <a:srgbClr val="FFC000"/>
        </a:solidFill>
        <a:ln w="12700" cap="flat" cmpd="sng" algn="ctr">
          <a:solidFill>
            <a:schemeClr val="accent6">
              <a:shade val="95000"/>
              <a:satMod val="105000"/>
            </a:schemeClr>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kumimoji="0" lang="en-US" altLang="ja-JP" sz="2800" b="1" i="0" u="none" strike="noStrike" kern="1200" cap="none" spc="0" normalizeH="0" baseline="0" dirty="0" smtClean="0">
              <a:ln/>
              <a:solidFill>
                <a:schemeClr val="tx1"/>
              </a:solidFill>
              <a:effectLst/>
              <a:uLnTx/>
              <a:uFillTx/>
              <a:latin typeface="Times New Roman" pitchFamily="18" charset="0"/>
              <a:cs typeface="Times New Roman" pitchFamily="18" charset="0"/>
            </a:rPr>
            <a:t>Economic</a:t>
          </a:r>
          <a:endParaRPr kumimoji="0" lang="ja-JP" altLang="en-US" sz="2800" b="1" i="0" u="none" strike="noStrike" kern="1200" cap="none" spc="0" normalizeH="0" baseline="0" dirty="0">
            <a:ln/>
            <a:solidFill>
              <a:schemeClr val="tx1"/>
            </a:solidFill>
            <a:effectLst/>
            <a:uLnTx/>
            <a:uFillTx/>
            <a:latin typeface="Times New Roman" pitchFamily="18" charset="0"/>
            <a:cs typeface="Times New Roman" pitchFamily="18" charset="0"/>
          </a:endParaRPr>
        </a:p>
      </dsp:txBody>
      <dsp:txXfrm>
        <a:off x="5395127" y="23613"/>
        <a:ext cx="2544171" cy="746175"/>
      </dsp:txXfrm>
    </dsp:sp>
    <dsp:sp modelId="{02C431D7-2CF4-47E1-8639-112754E0560A}">
      <dsp:nvSpPr>
        <dsp:cNvPr id="0" name=""/>
        <dsp:cNvSpPr/>
      </dsp:nvSpPr>
      <dsp:spPr>
        <a:xfrm>
          <a:off x="5630972" y="793004"/>
          <a:ext cx="259060" cy="540551"/>
        </a:xfrm>
        <a:custGeom>
          <a:avLst/>
          <a:gdLst/>
          <a:ahLst/>
          <a:cxnLst/>
          <a:rect l="0" t="0" r="0" b="0"/>
          <a:pathLst>
            <a:path>
              <a:moveTo>
                <a:pt x="0" y="0"/>
              </a:moveTo>
              <a:lnTo>
                <a:pt x="0" y="540551"/>
              </a:lnTo>
              <a:lnTo>
                <a:pt x="259060" y="54055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F6E333-A3EB-4FE2-80DC-96D40C6CC425}">
      <dsp:nvSpPr>
        <dsp:cNvPr id="0" name=""/>
        <dsp:cNvSpPr/>
      </dsp:nvSpPr>
      <dsp:spPr>
        <a:xfrm>
          <a:off x="5890033" y="937252"/>
          <a:ext cx="2072481"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meet the demand of global economy</a:t>
          </a:r>
        </a:p>
      </dsp:txBody>
      <dsp:txXfrm>
        <a:off x="5913248" y="960467"/>
        <a:ext cx="2026051" cy="746175"/>
      </dsp:txXfrm>
    </dsp:sp>
    <dsp:sp modelId="{34B752CC-0F60-4C4F-8306-64FD9F48C08A}">
      <dsp:nvSpPr>
        <dsp:cNvPr id="0" name=""/>
        <dsp:cNvSpPr/>
      </dsp:nvSpPr>
      <dsp:spPr>
        <a:xfrm>
          <a:off x="5630972" y="793004"/>
          <a:ext cx="259060" cy="1477405"/>
        </a:xfrm>
        <a:custGeom>
          <a:avLst/>
          <a:gdLst/>
          <a:ahLst/>
          <a:cxnLst/>
          <a:rect l="0" t="0" r="0" b="0"/>
          <a:pathLst>
            <a:path>
              <a:moveTo>
                <a:pt x="0" y="0"/>
              </a:moveTo>
              <a:lnTo>
                <a:pt x="0" y="1477405"/>
              </a:lnTo>
              <a:lnTo>
                <a:pt x="259060" y="147740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6ECBFD-F83D-428D-844E-D273D1C1DB9A}">
      <dsp:nvSpPr>
        <dsp:cNvPr id="0" name=""/>
        <dsp:cNvSpPr/>
      </dsp:nvSpPr>
      <dsp:spPr>
        <a:xfrm>
          <a:off x="5890033" y="1874107"/>
          <a:ext cx="2072481"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meet the demand of Mediterranean regional economy</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5913248" y="1897322"/>
        <a:ext cx="2026051" cy="746175"/>
      </dsp:txXfrm>
    </dsp:sp>
    <dsp:sp modelId="{D5F50432-67A1-4284-A43D-2104F4D6EB54}">
      <dsp:nvSpPr>
        <dsp:cNvPr id="0" name=""/>
        <dsp:cNvSpPr/>
      </dsp:nvSpPr>
      <dsp:spPr>
        <a:xfrm>
          <a:off x="5630972" y="793004"/>
          <a:ext cx="259060" cy="2414260"/>
        </a:xfrm>
        <a:custGeom>
          <a:avLst/>
          <a:gdLst/>
          <a:ahLst/>
          <a:cxnLst/>
          <a:rect l="0" t="0" r="0" b="0"/>
          <a:pathLst>
            <a:path>
              <a:moveTo>
                <a:pt x="0" y="0"/>
              </a:moveTo>
              <a:lnTo>
                <a:pt x="0" y="2414260"/>
              </a:lnTo>
              <a:lnTo>
                <a:pt x="259060" y="241426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97963B-F9E8-4F27-96EE-5118A5909442}">
      <dsp:nvSpPr>
        <dsp:cNvPr id="0" name=""/>
        <dsp:cNvSpPr/>
      </dsp:nvSpPr>
      <dsp:spPr>
        <a:xfrm>
          <a:off x="5890033" y="2810961"/>
          <a:ext cx="2072481"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meet the demand of your national economy</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5913248" y="2834176"/>
        <a:ext cx="2026051" cy="746175"/>
      </dsp:txXfrm>
    </dsp:sp>
    <dsp:sp modelId="{2EF03443-F489-4C16-B35F-5C946B337904}">
      <dsp:nvSpPr>
        <dsp:cNvPr id="0" name=""/>
        <dsp:cNvSpPr/>
      </dsp:nvSpPr>
      <dsp:spPr>
        <a:xfrm>
          <a:off x="5630972" y="793004"/>
          <a:ext cx="259060" cy="3351114"/>
        </a:xfrm>
        <a:custGeom>
          <a:avLst/>
          <a:gdLst/>
          <a:ahLst/>
          <a:cxnLst/>
          <a:rect l="0" t="0" r="0" b="0"/>
          <a:pathLst>
            <a:path>
              <a:moveTo>
                <a:pt x="0" y="0"/>
              </a:moveTo>
              <a:lnTo>
                <a:pt x="0" y="3351114"/>
              </a:lnTo>
              <a:lnTo>
                <a:pt x="259060" y="33511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2E5389-424D-4514-8030-2E6D682A2D40}">
      <dsp:nvSpPr>
        <dsp:cNvPr id="0" name=""/>
        <dsp:cNvSpPr/>
      </dsp:nvSpPr>
      <dsp:spPr>
        <a:xfrm>
          <a:off x="5890033" y="3747816"/>
          <a:ext cx="2072481" cy="792605"/>
        </a:xfrm>
        <a:prstGeom prst="roundRect">
          <a:avLst>
            <a:gd name="adj" fmla="val 10000"/>
          </a:avLst>
        </a:prstGeom>
        <a:solidFill>
          <a:schemeClr val="lt1"/>
        </a:solidFill>
        <a:ln w="285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0" lang="en-US" altLang="ja-JP" sz="18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To generate revenue for your institution</a:t>
          </a:r>
          <a:endParaRPr kumimoji="0" lang="ja-JP" altLang="en-US" sz="18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dsp:txBody>
      <dsp:txXfrm>
        <a:off x="5913248" y="3771031"/>
        <a:ext cx="2026051" cy="7461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C39BDFD2-9A22-4C13-8138-8518E2823E56}" type="datetimeFigureOut">
              <a:rPr lang="ar-EG" smtClean="0"/>
              <a:pPr/>
              <a:t>26/09/1438</a:t>
            </a:fld>
            <a:endParaRPr lang="ar-EG"/>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0F865628-36CB-468E-976C-8EDDCF19C2CA}" type="slidenum">
              <a:rPr lang="ar-EG" smtClean="0"/>
              <a:pPr/>
              <a:t>‹#›</a:t>
            </a:fld>
            <a:endParaRPr lang="ar-EG"/>
          </a:p>
        </p:txBody>
      </p:sp>
    </p:spTree>
    <p:extLst>
      <p:ext uri="{BB962C8B-B14F-4D97-AF65-F5344CB8AC3E}">
        <p14:creationId xmlns:p14="http://schemas.microsoft.com/office/powerpoint/2010/main" val="3931412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BEA8EA-2BE0-7649-8A3C-E796B91F89EE}" type="datetimeFigureOut">
              <a:rPr lang="en-US" smtClean="0"/>
              <a:pPr/>
              <a:t>2017-06-20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867D1D-3C22-6F4E-A48B-BC5321F18480}" type="slidenum">
              <a:rPr lang="en-US" smtClean="0"/>
              <a:pPr/>
              <a:t>‹#›</a:t>
            </a:fld>
            <a:endParaRPr lang="en-US"/>
          </a:p>
        </p:txBody>
      </p:sp>
    </p:spTree>
    <p:extLst>
      <p:ext uri="{BB962C8B-B14F-4D97-AF65-F5344CB8AC3E}">
        <p14:creationId xmlns:p14="http://schemas.microsoft.com/office/powerpoint/2010/main" val="31385801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vision is to move away from the model of a university for a narrow elite and create universities which are there to drive forward the economic and social development of the country in order to enable it to participate and to compete in the global knowledge economy</a:t>
            </a:r>
            <a:endParaRPr lang="en-US" dirty="0"/>
          </a:p>
        </p:txBody>
      </p:sp>
      <p:sp>
        <p:nvSpPr>
          <p:cNvPr id="4" name="Slide Number Placeholder 3"/>
          <p:cNvSpPr>
            <a:spLocks noGrp="1"/>
          </p:cNvSpPr>
          <p:nvPr>
            <p:ph type="sldNum" sz="quarter" idx="10"/>
          </p:nvPr>
        </p:nvSpPr>
        <p:spPr/>
        <p:txBody>
          <a:bodyPr/>
          <a:lstStyle/>
          <a:p>
            <a:fld id="{85867D1D-3C22-6F4E-A48B-BC5321F18480}" type="slidenum">
              <a:rPr lang="en-US" smtClean="0"/>
              <a:pPr/>
              <a:t>2</a:t>
            </a:fld>
            <a:endParaRPr lang="en-US"/>
          </a:p>
        </p:txBody>
      </p:sp>
    </p:spTree>
    <p:extLst>
      <p:ext uri="{BB962C8B-B14F-4D97-AF65-F5344CB8AC3E}">
        <p14:creationId xmlns:p14="http://schemas.microsoft.com/office/powerpoint/2010/main" val="4195049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vision is to move away from the model of a university for a narrow elite and create universities which are there to drive forward the economic and social development of the country in order to enable it to participate and to compete in the global knowledge economy</a:t>
            </a:r>
            <a:endParaRPr lang="en-US" dirty="0"/>
          </a:p>
        </p:txBody>
      </p:sp>
      <p:sp>
        <p:nvSpPr>
          <p:cNvPr id="4" name="Slide Number Placeholder 3"/>
          <p:cNvSpPr>
            <a:spLocks noGrp="1"/>
          </p:cNvSpPr>
          <p:nvPr>
            <p:ph type="sldNum" sz="quarter" idx="10"/>
          </p:nvPr>
        </p:nvSpPr>
        <p:spPr/>
        <p:txBody>
          <a:bodyPr/>
          <a:lstStyle/>
          <a:p>
            <a:fld id="{85867D1D-3C22-6F4E-A48B-BC5321F18480}" type="slidenum">
              <a:rPr lang="en-US" smtClean="0"/>
              <a:pPr/>
              <a:t>3</a:t>
            </a:fld>
            <a:endParaRPr lang="en-US"/>
          </a:p>
        </p:txBody>
      </p:sp>
    </p:spTree>
    <p:extLst>
      <p:ext uri="{BB962C8B-B14F-4D97-AF65-F5344CB8AC3E}">
        <p14:creationId xmlns:p14="http://schemas.microsoft.com/office/powerpoint/2010/main" val="3653952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ENABLING project </a:t>
            </a:r>
            <a:r>
              <a:rPr lang="mr-IN" dirty="0" smtClean="0"/>
              <a:t>–</a:t>
            </a:r>
            <a:r>
              <a:rPr lang="en-US" dirty="0" smtClean="0"/>
              <a:t> a means to an end and not an end in itself</a:t>
            </a:r>
            <a:endParaRPr lang="en-US" dirty="0"/>
          </a:p>
        </p:txBody>
      </p:sp>
      <p:sp>
        <p:nvSpPr>
          <p:cNvPr id="4" name="Slide Number Placeholder 3"/>
          <p:cNvSpPr>
            <a:spLocks noGrp="1"/>
          </p:cNvSpPr>
          <p:nvPr>
            <p:ph type="sldNum" sz="quarter" idx="10"/>
          </p:nvPr>
        </p:nvSpPr>
        <p:spPr/>
        <p:txBody>
          <a:bodyPr/>
          <a:lstStyle/>
          <a:p>
            <a:fld id="{85867D1D-3C22-6F4E-A48B-BC5321F18480}" type="slidenum">
              <a:rPr lang="en-US" smtClean="0"/>
              <a:pPr/>
              <a:t>4</a:t>
            </a:fld>
            <a:endParaRPr lang="en-US"/>
          </a:p>
        </p:txBody>
      </p:sp>
    </p:spTree>
    <p:extLst>
      <p:ext uri="{BB962C8B-B14F-4D97-AF65-F5344CB8AC3E}">
        <p14:creationId xmlns:p14="http://schemas.microsoft.com/office/powerpoint/2010/main" val="76911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32A978-EFB1-440B-8C13-17D3A446B83F}" type="datetime1">
              <a:rPr lang="en-US" smtClean="0"/>
              <a:t>2017-06-20</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7D3629-0F8C-496B-B566-6A2285382393}" type="datetime1">
              <a:rPr lang="en-US" smtClean="0"/>
              <a:t>2017-06-20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0A9A5-2940-4AF8-AD84-026E76A0191C}" type="datetime1">
              <a:rPr lang="en-US" smtClean="0"/>
              <a:t>2017-06-20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044C90-D454-4DD9-AEC5-A49FBDEC17A6}" type="datetime1">
              <a:rPr lang="en-US" smtClean="0"/>
              <a:t>2017-06-20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1F693AC-41E2-4575-A5AF-08B6DCABFF8F}" type="datetime1">
              <a:rPr lang="en-US" smtClean="0"/>
              <a:t>2017-06-20</a:t>
            </a:fld>
            <a:endParaRPr lang="en-US"/>
          </a:p>
        </p:txBody>
      </p:sp>
      <p:sp>
        <p:nvSpPr>
          <p:cNvPr id="8" name="Slide Number Placeholder 7"/>
          <p:cNvSpPr>
            <a:spLocks noGrp="1"/>
          </p:cNvSpPr>
          <p:nvPr>
            <p:ph type="sldNum" sz="quarter" idx="11"/>
          </p:nvPr>
        </p:nvSpPr>
        <p:spPr/>
        <p:txBody>
          <a:bodyPr/>
          <a:lstStyle/>
          <a:p>
            <a:fld id="{647454ED-CC0D-364C-B54C-128E4FFAED36}"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3DFA25-E714-4C05-A2C7-EFF19ADB79CA}" type="datetime1">
              <a:rPr lang="en-US" smtClean="0"/>
              <a:t>2017-06-20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0BCD1F-8DAD-40C8-AC29-F57C312DAEFE}" type="datetime1">
              <a:rPr lang="en-US" smtClean="0"/>
              <a:t>2017-06-20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AD1589-3C08-4603-A23D-A386D7822CF1}" type="datetime1">
              <a:rPr lang="en-US" smtClean="0"/>
              <a:t>2017-06-20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240390-8BBC-44F5-BF45-3E7C07A1829C}" type="datetime1">
              <a:rPr lang="en-US" smtClean="0"/>
              <a:t>2017-06-20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7454ED-CC0D-364C-B54C-128E4FFAED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A22133-29F2-419C-92A5-9AFB543D9BBB}" type="datetime1">
              <a:rPr lang="en-US" smtClean="0"/>
              <a:t>2017-06-20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E121B8-DF8C-4032-8392-0B8C2EC7453F}" type="datetime1">
              <a:rPr lang="en-US" smtClean="0"/>
              <a:t>2017-06-20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47454ED-CC0D-364C-B54C-128E4FFAED36}" type="slidenum">
              <a:rPr lang="en-US" smtClean="0"/>
              <a:pPr/>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0014EE0-00E0-4D9A-B503-3C90219C0275}" type="datetime1">
              <a:rPr lang="en-US" smtClean="0"/>
              <a:t>2017-06-20</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47454ED-CC0D-364C-B54C-128E4FFAED36}" type="slidenum">
              <a:rPr lang="en-US" smtClean="0"/>
              <a:pPr/>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342" r:id="rId1"/>
    <p:sldLayoutId id="2147484343" r:id="rId2"/>
    <p:sldLayoutId id="2147484344" r:id="rId3"/>
    <p:sldLayoutId id="2147484345" r:id="rId4"/>
    <p:sldLayoutId id="2147484346" r:id="rId5"/>
    <p:sldLayoutId id="2147484347" r:id="rId6"/>
    <p:sldLayoutId id="2147484348" r:id="rId7"/>
    <p:sldLayoutId id="2147484349" r:id="rId8"/>
    <p:sldLayoutId id="2147484350" r:id="rId9"/>
    <p:sldLayoutId id="2147484351" r:id="rId10"/>
    <p:sldLayoutId id="2147484352" r:id="rId11"/>
  </p:sldLayoutIdLst>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ourneecf-Egyp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399" y="1592288"/>
            <a:ext cx="7435515" cy="154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3" descr="IFE-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576" y="13512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041860" y="5668170"/>
            <a:ext cx="5235166" cy="369332"/>
          </a:xfrm>
          <a:prstGeom prst="rect">
            <a:avLst/>
          </a:prstGeom>
        </p:spPr>
        <p:txBody>
          <a:bodyPr wrap="square">
            <a:spAutoFit/>
          </a:bodyPr>
          <a:lstStyle/>
          <a:p>
            <a:pPr algn="ctr"/>
            <a:r>
              <a:rPr lang="fr-FR" b="1" dirty="0" smtClean="0"/>
              <a:t>6 July 2017</a:t>
            </a:r>
            <a:endParaRPr lang="en-US" b="1" dirty="0"/>
          </a:p>
        </p:txBody>
      </p:sp>
      <p:pic>
        <p:nvPicPr>
          <p:cNvPr id="1026" name="Picture 2" descr="C:\Documents and Settings\Administrator\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7780" y="44763"/>
            <a:ext cx="1824208" cy="134660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txBox="1">
            <a:spLocks/>
          </p:cNvSpPr>
          <p:nvPr/>
        </p:nvSpPr>
        <p:spPr>
          <a:xfrm>
            <a:off x="685800" y="3474227"/>
            <a:ext cx="7772400" cy="719402"/>
          </a:xfrm>
          <a:prstGeom prst="rect">
            <a:avLst/>
          </a:prstGeom>
        </p:spPr>
        <p:txBody>
          <a:bodyPr>
            <a:normAutofit fontScale="97500"/>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ctr"/>
            <a:r>
              <a:rPr lang="en-US" dirty="0" smtClean="0">
                <a:solidFill>
                  <a:schemeClr val="tx1"/>
                </a:solidFill>
              </a:rPr>
              <a:t>plans for reform </a:t>
            </a:r>
            <a:endParaRPr lang="en-US" dirty="0">
              <a:solidFill>
                <a:schemeClr val="tx1"/>
              </a:solidFill>
            </a:endParaRPr>
          </a:p>
        </p:txBody>
      </p:sp>
      <p:sp>
        <p:nvSpPr>
          <p:cNvPr id="8" name="Subtitle 2"/>
          <p:cNvSpPr txBox="1">
            <a:spLocks/>
          </p:cNvSpPr>
          <p:nvPr/>
        </p:nvSpPr>
        <p:spPr>
          <a:xfrm>
            <a:off x="685801" y="4424155"/>
            <a:ext cx="7638392" cy="986044"/>
          </a:xfrm>
          <a:prstGeom prst="rect">
            <a:avLst/>
          </a:prstGeom>
        </p:spPr>
        <p:txBody>
          <a:bodyPr>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ctr"/>
            <a:r>
              <a:rPr lang="en-US" sz="2800" dirty="0" smtClean="0"/>
              <a:t> Ali Shams El Din  </a:t>
            </a:r>
          </a:p>
          <a:p>
            <a:pPr algn="ctr"/>
            <a:r>
              <a:rPr lang="en-US" dirty="0" err="1" smtClean="0"/>
              <a:t>Benha</a:t>
            </a:r>
            <a:r>
              <a:rPr lang="en-US" dirty="0" smtClean="0"/>
              <a:t> University</a:t>
            </a:r>
          </a:p>
        </p:txBody>
      </p:sp>
    </p:spTree>
    <p:extLst>
      <p:ext uri="{BB962C8B-B14F-4D97-AF65-F5344CB8AC3E}">
        <p14:creationId xmlns:p14="http://schemas.microsoft.com/office/powerpoint/2010/main" val="26044360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141651"/>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93956" y="1314270"/>
            <a:ext cx="8602492" cy="584775"/>
          </a:xfrm>
          <a:prstGeom prst="rect">
            <a:avLst/>
          </a:prstGeom>
        </p:spPr>
        <p:txBody>
          <a:bodyPr wrap="square">
            <a:spAutoFit/>
          </a:bodyPr>
          <a:lstStyle/>
          <a:p>
            <a:pPr algn="ctr"/>
            <a:r>
              <a:rPr lang="en-US" sz="3200" b="1" dirty="0" smtClean="0">
                <a:solidFill>
                  <a:srgbClr val="000000"/>
                </a:solidFill>
                <a:latin typeface="Times New Roman" pitchFamily="18" charset="0"/>
                <a:cs typeface="Times New Roman" pitchFamily="18" charset="0"/>
              </a:rPr>
              <a:t>Benefits for Other Parties</a:t>
            </a:r>
            <a:endParaRPr lang="en-US" sz="3200" b="1" dirty="0">
              <a:solidFill>
                <a:srgbClr val="000000"/>
              </a:solidFill>
              <a:latin typeface="Times New Roman" pitchFamily="18" charset="0"/>
              <a:cs typeface="Times New Roman" pitchFamily="18" charset="0"/>
            </a:endParaRPr>
          </a:p>
        </p:txBody>
      </p:sp>
      <p:sp>
        <p:nvSpPr>
          <p:cNvPr id="7" name="Content Placeholder 2"/>
          <p:cNvSpPr>
            <a:spLocks noGrp="1"/>
          </p:cNvSpPr>
          <p:nvPr>
            <p:ph idx="1"/>
          </p:nvPr>
        </p:nvSpPr>
        <p:spPr>
          <a:xfrm>
            <a:off x="458751" y="2176084"/>
            <a:ext cx="8337698" cy="4158074"/>
          </a:xfrm>
          <a:prstGeom prst="rect">
            <a:avLst/>
          </a:prstGeom>
        </p:spPr>
        <p:txBody>
          <a:bodyPr vert="horz" lIns="54864" tIns="91440" rIns="91440" bIns="45720" rtlCol="0">
            <a:normAutofit/>
          </a:bodyPr>
          <a:lstStyle/>
          <a:p>
            <a:pPr marL="457200" indent="-457200" defTabSz="457200">
              <a:lnSpc>
                <a:spcPct val="120000"/>
              </a:lnSpc>
              <a:spcBef>
                <a:spcPts val="0"/>
              </a:spcBef>
              <a:spcAft>
                <a:spcPts val="0"/>
              </a:spcAft>
              <a:buClr>
                <a:srgbClr val="FFC000"/>
              </a:buClr>
              <a:buSzPct val="125000"/>
              <a:buChar char="•"/>
            </a:pPr>
            <a:r>
              <a:rPr lang="en-US" sz="2400" b="0" dirty="0" smtClean="0">
                <a:solidFill>
                  <a:srgbClr val="000000"/>
                </a:solidFill>
                <a:latin typeface="Times New Roman" pitchFamily="18" charset="0"/>
                <a:cs typeface="Times New Roman" pitchFamily="18" charset="0"/>
              </a:rPr>
              <a:t>Egypt </a:t>
            </a:r>
            <a:r>
              <a:rPr lang="en-US" sz="2400" b="0" dirty="0">
                <a:solidFill>
                  <a:srgbClr val="000000"/>
                </a:solidFill>
                <a:latin typeface="Times New Roman" pitchFamily="18" charset="0"/>
                <a:cs typeface="Times New Roman" pitchFamily="18" charset="0"/>
              </a:rPr>
              <a:t>represents the primary educational hub in the region (MENA region)</a:t>
            </a: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Largest population </a:t>
            </a:r>
            <a:r>
              <a:rPr lang="en-US" sz="2400" b="0" dirty="0" smtClean="0">
                <a:solidFill>
                  <a:srgbClr val="000000"/>
                </a:solidFill>
                <a:latin typeface="Times New Roman" pitchFamily="18" charset="0"/>
                <a:cs typeface="Times New Roman" pitchFamily="18" charset="0"/>
              </a:rPr>
              <a:t>and a large pool of human resources</a:t>
            </a:r>
            <a:endParaRPr lang="en-US" sz="2400" b="0" dirty="0">
              <a:solidFill>
                <a:srgbClr val="000000"/>
              </a:solidFill>
              <a:latin typeface="Times New Roman" pitchFamily="18" charset="0"/>
              <a:cs typeface="Times New Roman" pitchFamily="18" charset="0"/>
            </a:endParaRP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Access to EU funding</a:t>
            </a: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Tap into the current research structure and team up with the existing organizations/institutions.</a:t>
            </a: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The aim for long term sustainable cooperation and collaboration that can </a:t>
            </a:r>
            <a:r>
              <a:rPr lang="en-US" sz="2400" b="0" dirty="0" smtClean="0">
                <a:solidFill>
                  <a:srgbClr val="000000"/>
                </a:solidFill>
                <a:latin typeface="Times New Roman" pitchFamily="18" charset="0"/>
                <a:cs typeface="Times New Roman" pitchFamily="18" charset="0"/>
              </a:rPr>
              <a:t>replicated in </a:t>
            </a:r>
            <a:r>
              <a:rPr lang="en-US" sz="2400" b="0" dirty="0">
                <a:solidFill>
                  <a:srgbClr val="000000"/>
                </a:solidFill>
                <a:latin typeface="Times New Roman" pitchFamily="18" charset="0"/>
                <a:cs typeface="Times New Roman" pitchFamily="18" charset="0"/>
              </a:rPr>
              <a:t>the region</a:t>
            </a:r>
          </a:p>
        </p:txBody>
      </p:sp>
    </p:spTree>
    <p:extLst>
      <p:ext uri="{BB962C8B-B14F-4D97-AF65-F5344CB8AC3E}">
        <p14:creationId xmlns:p14="http://schemas.microsoft.com/office/powerpoint/2010/main" val="1461861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noGrp="1"/>
          </p:cNvSpPr>
          <p:nvPr>
            <p:ph idx="1"/>
          </p:nvPr>
        </p:nvSpPr>
        <p:spPr>
          <a:xfrm>
            <a:off x="393256" y="2108035"/>
            <a:ext cx="8946236" cy="4373563"/>
          </a:xfrm>
          <a:prstGeom prst="rect">
            <a:avLst/>
          </a:prstGeom>
        </p:spPr>
        <p:txBody>
          <a:bodyPr vert="horz" lIns="54864" tIns="91440" rIns="91440" bIns="45720" rtlCol="0">
            <a:normAutofit/>
          </a:bodyPr>
          <a:lstStyle/>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On a policy level through governmental entities</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Sector to sector according to specializations and areas of interest</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Institution to institution</a:t>
            </a:r>
            <a:endParaRPr lang="ja-JP" altLang="ja-JP" sz="2400" b="0" dirty="0">
              <a:solidFill>
                <a:srgbClr val="000000"/>
              </a:solidFill>
              <a:latin typeface="Times New Roman" pitchFamily="18" charset="0"/>
              <a:cs typeface="Times New Roman" pitchFamily="18" charset="0"/>
            </a:endParaRPr>
          </a:p>
          <a:p>
            <a:pPr marL="457200" indent="-457200" defTabSz="457200">
              <a:lnSpc>
                <a:spcPct val="120000"/>
              </a:lnSpc>
              <a:spcBef>
                <a:spcPts val="0"/>
              </a:spcBef>
              <a:spcAft>
                <a:spcPts val="0"/>
              </a:spcAft>
              <a:buClr>
                <a:srgbClr val="FFC000"/>
              </a:buClr>
              <a:buSzPct val="125000"/>
              <a:buChar char="•"/>
            </a:pPr>
            <a:endParaRPr lang="en-US" sz="2400" b="0" dirty="0">
              <a:solidFill>
                <a:srgbClr val="000000"/>
              </a:solidFill>
              <a:latin typeface="Times New Roman" pitchFamily="18" charset="0"/>
              <a:cs typeface="Times New Roman" pitchFamily="18" charset="0"/>
            </a:endParaRPr>
          </a:p>
        </p:txBody>
      </p:sp>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15741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93956" y="1314270"/>
            <a:ext cx="8602492" cy="584775"/>
          </a:xfrm>
          <a:prstGeom prst="rect">
            <a:avLst/>
          </a:prstGeom>
        </p:spPr>
        <p:txBody>
          <a:bodyPr wrap="square">
            <a:spAutoFit/>
          </a:bodyPr>
          <a:lstStyle/>
          <a:p>
            <a:pPr algn="ctr"/>
            <a:r>
              <a:rPr lang="en-US" sz="3200" b="1" dirty="0" smtClean="0">
                <a:solidFill>
                  <a:srgbClr val="000000"/>
                </a:solidFill>
                <a:latin typeface="Times New Roman" pitchFamily="18" charset="0"/>
                <a:cs typeface="Times New Roman" pitchFamily="18" charset="0"/>
              </a:rPr>
              <a:t>Layers and Hierarchy of </a:t>
            </a:r>
            <a:r>
              <a:rPr lang="en-US" sz="3200" b="1" dirty="0" smtClean="0">
                <a:solidFill>
                  <a:srgbClr val="000000"/>
                </a:solidFill>
                <a:latin typeface="Times New Roman" pitchFamily="18" charset="0"/>
                <a:cs typeface="Times New Roman" pitchFamily="18" charset="0"/>
              </a:rPr>
              <a:t>Collaboration</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308703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587229" y="2176084"/>
            <a:ext cx="7675928" cy="2609945"/>
          </a:xfrm>
          <a:prstGeom prst="rect">
            <a:avLst/>
          </a:prstGeom>
          <a:noFill/>
        </p:spPr>
        <p:txBody>
          <a:bodyPr wrap="square" rtlCol="0">
            <a:spAutoFit/>
          </a:bodyPr>
          <a:lstStyle/>
          <a:p>
            <a:pPr marL="457200" indent="-457200" algn="just">
              <a:buClr>
                <a:srgbClr val="FFC000"/>
              </a:buClr>
              <a:buSzPct val="130000"/>
              <a:buFont typeface="Arial"/>
              <a:buChar char="•"/>
            </a:pPr>
            <a:r>
              <a:rPr lang="en-US" sz="2400" b="0" dirty="0" smtClean="0">
                <a:solidFill>
                  <a:srgbClr val="000000"/>
                </a:solidFill>
                <a:latin typeface="Times New Roman" pitchFamily="18" charset="0"/>
                <a:cs typeface="Times New Roman" pitchFamily="18" charset="0"/>
              </a:rPr>
              <a:t>Memorandum of Understanding sector to sector for a re-structuring project of regulatory, advisory and funding functions</a:t>
            </a:r>
          </a:p>
          <a:p>
            <a:pPr marL="457200" indent="-457200" algn="just">
              <a:buClr>
                <a:srgbClr val="FFC000"/>
              </a:buClr>
              <a:buSzPct val="130000"/>
              <a:buFont typeface="Arial"/>
              <a:buChar char="•"/>
            </a:pPr>
            <a:r>
              <a:rPr lang="en-US" sz="2400" b="0" dirty="0" smtClean="0">
                <a:solidFill>
                  <a:srgbClr val="000000"/>
                </a:solidFill>
                <a:latin typeface="Times New Roman" pitchFamily="18" charset="0"/>
                <a:cs typeface="Times New Roman" pitchFamily="18" charset="0"/>
              </a:rPr>
              <a:t>Creation of a joint task force and a clear action plan</a:t>
            </a:r>
          </a:p>
          <a:p>
            <a:pPr marL="457200" indent="-457200" algn="just">
              <a:buClr>
                <a:srgbClr val="FFC000"/>
              </a:buClr>
              <a:buSzPct val="130000"/>
              <a:buFont typeface="Arial"/>
              <a:buChar char="•"/>
            </a:pPr>
            <a:r>
              <a:rPr lang="en-US" sz="2400" b="0" dirty="0" smtClean="0">
                <a:solidFill>
                  <a:srgbClr val="000000"/>
                </a:solidFill>
                <a:latin typeface="Times New Roman" pitchFamily="18" charset="0"/>
                <a:cs typeface="Times New Roman" pitchFamily="18" charset="0"/>
              </a:rPr>
              <a:t>Establish a new network based on strategic partnerships between Egyptian and French institutions.</a:t>
            </a:r>
            <a:endParaRPr lang="en-US" sz="2400" b="0" dirty="0">
              <a:solidFill>
                <a:srgbClr val="000000"/>
              </a:solidFill>
              <a:latin typeface="Times New Roman" pitchFamily="18" charset="0"/>
              <a:cs typeface="Times New Roman" pitchFamily="18" charset="0"/>
            </a:endParaRPr>
          </a:p>
        </p:txBody>
      </p:sp>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346609"/>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93956" y="1314270"/>
            <a:ext cx="8602492" cy="584775"/>
          </a:xfrm>
          <a:prstGeom prst="rect">
            <a:avLst/>
          </a:prstGeom>
        </p:spPr>
        <p:txBody>
          <a:bodyPr wrap="square">
            <a:spAutoFit/>
          </a:bodyPr>
          <a:lstStyle/>
          <a:p>
            <a:pPr algn="ctr"/>
            <a:r>
              <a:rPr lang="en-US" sz="3200" b="1" dirty="0">
                <a:solidFill>
                  <a:srgbClr val="000000"/>
                </a:solidFill>
                <a:latin typeface="Times New Roman" pitchFamily="18" charset="0"/>
                <a:cs typeface="Times New Roman" pitchFamily="18" charset="0"/>
              </a:rPr>
              <a:t>P</a:t>
            </a:r>
            <a:r>
              <a:rPr lang="en-US" sz="3200" b="1" dirty="0" smtClean="0">
                <a:solidFill>
                  <a:srgbClr val="000000"/>
                </a:solidFill>
                <a:latin typeface="Times New Roman" pitchFamily="18" charset="0"/>
                <a:cs typeface="Times New Roman" pitchFamily="18" charset="0"/>
              </a:rPr>
              <a:t>roposed </a:t>
            </a:r>
            <a:r>
              <a:rPr lang="en-US" sz="3200" b="1" dirty="0">
                <a:solidFill>
                  <a:srgbClr val="000000"/>
                </a:solidFill>
                <a:latin typeface="Times New Roman" pitchFamily="18" charset="0"/>
                <a:cs typeface="Times New Roman" pitchFamily="18" charset="0"/>
              </a:rPr>
              <a:t>N</a:t>
            </a:r>
            <a:r>
              <a:rPr lang="en-US" sz="3200" b="1" dirty="0" smtClean="0">
                <a:solidFill>
                  <a:srgbClr val="000000"/>
                </a:solidFill>
                <a:latin typeface="Times New Roman" pitchFamily="18" charset="0"/>
                <a:cs typeface="Times New Roman" pitchFamily="18" charset="0"/>
              </a:rPr>
              <a:t>ext </a:t>
            </a:r>
            <a:r>
              <a:rPr lang="en-US" sz="3200" b="1" dirty="0">
                <a:solidFill>
                  <a:srgbClr val="000000"/>
                </a:solidFill>
                <a:latin typeface="Times New Roman" pitchFamily="18" charset="0"/>
                <a:cs typeface="Times New Roman" pitchFamily="18" charset="0"/>
              </a:rPr>
              <a:t>S</a:t>
            </a:r>
            <a:r>
              <a:rPr lang="en-US" sz="3200" b="1" dirty="0" smtClean="0">
                <a:solidFill>
                  <a:srgbClr val="000000"/>
                </a:solidFill>
                <a:latin typeface="Times New Roman" pitchFamily="18" charset="0"/>
                <a:cs typeface="Times New Roman" pitchFamily="18" charset="0"/>
              </a:rPr>
              <a:t>teps for Collaboration </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81794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6608" y="2045365"/>
            <a:ext cx="7772400" cy="1847735"/>
          </a:xfrm>
        </p:spPr>
        <p:txBody>
          <a:bodyPr>
            <a:noAutofit/>
          </a:bodyPr>
          <a:lstStyle/>
          <a:p>
            <a:pPr algn="ctr"/>
            <a:r>
              <a:rPr lang="en-US" sz="6000" cap="none" dirty="0" smtClean="0"/>
              <a:t>Thank You</a:t>
            </a:r>
            <a:endParaRPr lang="en-US" sz="6000" cap="none" dirty="0"/>
          </a:p>
        </p:txBody>
      </p:sp>
      <p:sp>
        <p:nvSpPr>
          <p:cNvPr id="3" name="Slide Number Placeholder 2"/>
          <p:cNvSpPr>
            <a:spLocks noGrp="1"/>
          </p:cNvSpPr>
          <p:nvPr>
            <p:ph type="sldNum" sz="quarter" idx="12"/>
          </p:nvPr>
        </p:nvSpPr>
        <p:spPr/>
        <p:txBody>
          <a:bodyPr/>
          <a:lstStyle/>
          <a:p>
            <a:fld id="{687D7A59-36E2-48B9-B146-C1E59501F63F}" type="slidenum">
              <a:rPr lang="en-US" smtClean="0"/>
              <a:pPr/>
              <a:t>13</a:t>
            </a:fld>
            <a:endParaRPr lang="en-US"/>
          </a:p>
        </p:txBody>
      </p:sp>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3466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txBox="1">
            <a:spLocks noGrp="1"/>
          </p:cNvSpPr>
          <p:nvPr>
            <p:ph idx="1"/>
          </p:nvPr>
        </p:nvSpPr>
        <p:spPr>
          <a:xfrm>
            <a:off x="570451" y="3849086"/>
            <a:ext cx="8573548" cy="2769989"/>
          </a:xfrm>
          <a:prstGeom prst="rect">
            <a:avLst/>
          </a:prstGeom>
          <a:noFill/>
        </p:spPr>
        <p:txBody>
          <a:bodyPr wrap="square" rtlCol="1">
            <a:spAutoFit/>
          </a:bodyPr>
          <a:lstStyle/>
          <a:p>
            <a:pPr marL="0" indent="0" algn="l" rtl="0">
              <a:buClr>
                <a:schemeClr val="accent1"/>
              </a:buClr>
              <a:buNone/>
            </a:pPr>
            <a:r>
              <a:rPr lang="en-US" dirty="0">
                <a:solidFill>
                  <a:srgbClr val="000000"/>
                </a:solidFill>
                <a:latin typeface="Times New Roman" pitchFamily="18" charset="0"/>
                <a:cs typeface="Times New Roman" pitchFamily="18" charset="0"/>
              </a:rPr>
              <a:t>Improving the </a:t>
            </a:r>
            <a:r>
              <a:rPr lang="en-US" dirty="0" smtClean="0">
                <a:solidFill>
                  <a:srgbClr val="000000"/>
                </a:solidFill>
                <a:latin typeface="Times New Roman" pitchFamily="18" charset="0"/>
                <a:cs typeface="Times New Roman" pitchFamily="18" charset="0"/>
              </a:rPr>
              <a:t>Academic Performance</a:t>
            </a:r>
            <a:endParaRPr lang="en-US" dirty="0">
              <a:solidFill>
                <a:srgbClr val="000000"/>
              </a:solidFill>
              <a:latin typeface="Times New Roman" pitchFamily="18" charset="0"/>
              <a:cs typeface="Times New Roman" pitchFamily="18" charset="0"/>
            </a:endParaRPr>
          </a:p>
          <a:p>
            <a:pPr marL="1371600" lvl="2" indent="-457200" algn="l" rtl="0">
              <a:buClr>
                <a:srgbClr val="FFC000"/>
              </a:buClr>
              <a:buFont typeface="Arial" pitchFamily="34" charset="0"/>
              <a:buChar char="•"/>
            </a:pPr>
            <a:r>
              <a:rPr lang="en-US" sz="2000" dirty="0">
                <a:solidFill>
                  <a:srgbClr val="000000"/>
                </a:solidFill>
                <a:latin typeface="Times New Roman" pitchFamily="18" charset="0"/>
                <a:cs typeface="Times New Roman" pitchFamily="18" charset="0"/>
              </a:rPr>
              <a:t>Employability </a:t>
            </a:r>
          </a:p>
          <a:p>
            <a:pPr marL="1371600" lvl="2" indent="-457200" algn="l" rtl="0">
              <a:buClr>
                <a:srgbClr val="FFC000"/>
              </a:buClr>
              <a:buFont typeface="Arial" pitchFamily="34" charset="0"/>
              <a:buChar char="•"/>
            </a:pPr>
            <a:r>
              <a:rPr lang="en-US" sz="2000" dirty="0">
                <a:solidFill>
                  <a:srgbClr val="000000"/>
                </a:solidFill>
                <a:latin typeface="Times New Roman" pitchFamily="18" charset="0"/>
                <a:cs typeface="Times New Roman" pitchFamily="18" charset="0"/>
              </a:rPr>
              <a:t>Innovation </a:t>
            </a:r>
          </a:p>
          <a:p>
            <a:pPr marL="1371600" lvl="2" indent="-457200" algn="l" rtl="0">
              <a:buClr>
                <a:srgbClr val="FFC000"/>
              </a:buClr>
              <a:buFont typeface="Arial" pitchFamily="34" charset="0"/>
              <a:buChar char="•"/>
            </a:pPr>
            <a:r>
              <a:rPr lang="en-US" sz="2000" dirty="0">
                <a:solidFill>
                  <a:srgbClr val="000000"/>
                </a:solidFill>
                <a:latin typeface="Times New Roman" pitchFamily="18" charset="0"/>
                <a:cs typeface="Times New Roman" pitchFamily="18" charset="0"/>
              </a:rPr>
              <a:t>Entrepreneurship </a:t>
            </a:r>
          </a:p>
          <a:p>
            <a:pPr marL="0" indent="0" algn="l" rtl="0">
              <a:buClr>
                <a:schemeClr val="accent1"/>
              </a:buClr>
              <a:buNone/>
            </a:pPr>
            <a:r>
              <a:rPr lang="en-US" dirty="0" smtClean="0">
                <a:solidFill>
                  <a:srgbClr val="000000"/>
                </a:solidFill>
                <a:latin typeface="Times New Roman" pitchFamily="18" charset="0"/>
                <a:cs typeface="Times New Roman" pitchFamily="18" charset="0"/>
              </a:rPr>
              <a:t>Improving Research Quality</a:t>
            </a:r>
          </a:p>
          <a:p>
            <a:pPr marL="1371600" lvl="2" indent="-457200" algn="l" rtl="0">
              <a:buClr>
                <a:srgbClr val="FFC000"/>
              </a:buClr>
              <a:buFont typeface="Arial" pitchFamily="34" charset="0"/>
              <a:buChar char="•"/>
            </a:pPr>
            <a:r>
              <a:rPr lang="en-US" sz="2000" dirty="0" smtClean="0">
                <a:solidFill>
                  <a:srgbClr val="000000"/>
                </a:solidFill>
                <a:latin typeface="Times New Roman" pitchFamily="18" charset="0"/>
                <a:cs typeface="Times New Roman" pitchFamily="18" charset="0"/>
              </a:rPr>
              <a:t>Income generating Research </a:t>
            </a:r>
          </a:p>
          <a:p>
            <a:pPr marL="1371600" lvl="2" indent="-457200" algn="l" rtl="0">
              <a:buClr>
                <a:srgbClr val="FFC000"/>
              </a:buClr>
              <a:buFont typeface="Arial" pitchFamily="34" charset="0"/>
              <a:buChar char="•"/>
            </a:pPr>
            <a:r>
              <a:rPr lang="en-US" sz="2000" dirty="0" smtClean="0">
                <a:solidFill>
                  <a:srgbClr val="000000"/>
                </a:solidFill>
                <a:latin typeface="Times New Roman" pitchFamily="18" charset="0"/>
                <a:cs typeface="Times New Roman" pitchFamily="18" charset="0"/>
              </a:rPr>
              <a:t>Knowledge economy</a:t>
            </a:r>
          </a:p>
        </p:txBody>
      </p:sp>
      <p:pic>
        <p:nvPicPr>
          <p:cNvPr id="7" name="Picture 3" descr="IFE-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C:\Documents and Settings\Administrator\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7780" y="28997"/>
            <a:ext cx="1824208" cy="118894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428551" y="1737914"/>
            <a:ext cx="8258059" cy="1569660"/>
          </a:xfrm>
          <a:prstGeom prst="rect">
            <a:avLst/>
          </a:prstGeom>
          <a:noFill/>
        </p:spPr>
        <p:txBody>
          <a:bodyPr wrap="square" rtlCol="0">
            <a:spAutoFit/>
          </a:bodyPr>
          <a:lstStyle/>
          <a:p>
            <a:pPr marL="457200" indent="-457200">
              <a:buClr>
                <a:srgbClr val="FFC000"/>
              </a:buClr>
              <a:buFont typeface="Arial" pitchFamily="34" charset="0"/>
              <a:buChar char="•"/>
            </a:pPr>
            <a:r>
              <a:rPr lang="en-US" sz="2400" dirty="0" smtClean="0">
                <a:solidFill>
                  <a:srgbClr val="000000"/>
                </a:solidFill>
                <a:latin typeface="Times New Roman" pitchFamily="18" charset="0"/>
                <a:cs typeface="Times New Roman" pitchFamily="18" charset="0"/>
              </a:rPr>
              <a:t>Our </a:t>
            </a:r>
            <a:r>
              <a:rPr lang="en-US" sz="2400" b="1" dirty="0" smtClean="0">
                <a:solidFill>
                  <a:srgbClr val="000000"/>
                </a:solidFill>
                <a:latin typeface="Times New Roman" pitchFamily="18" charset="0"/>
                <a:cs typeface="Times New Roman" pitchFamily="18" charset="0"/>
              </a:rPr>
              <a:t>2025 vision </a:t>
            </a:r>
            <a:r>
              <a:rPr lang="en-US" sz="2400" dirty="0" smtClean="0">
                <a:solidFill>
                  <a:srgbClr val="000000"/>
                </a:solidFill>
                <a:latin typeface="Times New Roman" pitchFamily="18" charset="0"/>
                <a:cs typeface="Times New Roman" pitchFamily="18" charset="0"/>
              </a:rPr>
              <a:t>is of a new ecosystem of learning and transforming </a:t>
            </a:r>
            <a:r>
              <a:rPr lang="en-US" sz="2400" dirty="0">
                <a:solidFill>
                  <a:srgbClr val="000000"/>
                </a:solidFill>
                <a:latin typeface="Times New Roman" pitchFamily="18" charset="0"/>
                <a:cs typeface="Times New Roman" pitchFamily="18" charset="0"/>
              </a:rPr>
              <a:t>universities in Egypt into more autonomous, research intensive, market-oriented </a:t>
            </a:r>
            <a:r>
              <a:rPr lang="en-US" sz="2400" dirty="0" smtClean="0">
                <a:solidFill>
                  <a:srgbClr val="000000"/>
                </a:solidFill>
                <a:latin typeface="Times New Roman" pitchFamily="18" charset="0"/>
                <a:cs typeface="Times New Roman" pitchFamily="18" charset="0"/>
              </a:rPr>
              <a:t>and </a:t>
            </a:r>
            <a:r>
              <a:rPr lang="en-US" sz="2400" dirty="0">
                <a:solidFill>
                  <a:srgbClr val="000000"/>
                </a:solidFill>
                <a:latin typeface="Times New Roman" pitchFamily="18" charset="0"/>
                <a:cs typeface="Times New Roman" pitchFamily="18" charset="0"/>
              </a:rPr>
              <a:t>s</a:t>
            </a:r>
            <a:r>
              <a:rPr lang="en-US" sz="2400" dirty="0" smtClean="0">
                <a:solidFill>
                  <a:srgbClr val="000000"/>
                </a:solidFill>
                <a:latin typeface="Times New Roman" pitchFamily="18" charset="0"/>
                <a:cs typeface="Times New Roman" pitchFamily="18" charset="0"/>
              </a:rPr>
              <a:t>tudent-centered organization.</a:t>
            </a:r>
            <a:endParaRPr lang="en-US" sz="2400" dirty="0">
              <a:solidFill>
                <a:srgbClr val="000000"/>
              </a:solidFill>
              <a:latin typeface="Times New Roman" pitchFamily="18" charset="0"/>
              <a:cs typeface="Times New Roman" pitchFamily="18" charset="0"/>
            </a:endParaRPr>
          </a:p>
        </p:txBody>
      </p:sp>
      <p:sp>
        <p:nvSpPr>
          <p:cNvPr id="5" name="Rectangle 4"/>
          <p:cNvSpPr/>
          <p:nvPr/>
        </p:nvSpPr>
        <p:spPr>
          <a:xfrm>
            <a:off x="2465148" y="978977"/>
            <a:ext cx="4043864" cy="584775"/>
          </a:xfrm>
          <a:prstGeom prst="rect">
            <a:avLst/>
          </a:prstGeom>
        </p:spPr>
        <p:txBody>
          <a:bodyPr wrap="none">
            <a:spAutoFit/>
          </a:bodyPr>
          <a:lstStyle/>
          <a:p>
            <a:pPr algn="ctr"/>
            <a:r>
              <a:rPr lang="en-US" sz="3200" b="1" dirty="0">
                <a:solidFill>
                  <a:srgbClr val="000000"/>
                </a:solidFill>
                <a:latin typeface="Times New Roman" pitchFamily="18" charset="0"/>
                <a:cs typeface="Times New Roman" pitchFamily="18" charset="0"/>
              </a:rPr>
              <a:t>Vision and Objections</a:t>
            </a:r>
          </a:p>
        </p:txBody>
      </p:sp>
      <p:sp>
        <p:nvSpPr>
          <p:cNvPr id="10" name="Rectangle 9"/>
          <p:cNvSpPr/>
          <p:nvPr/>
        </p:nvSpPr>
        <p:spPr>
          <a:xfrm>
            <a:off x="2535649" y="3177045"/>
            <a:ext cx="3902863" cy="461665"/>
          </a:xfrm>
          <a:prstGeom prst="rect">
            <a:avLst/>
          </a:prstGeom>
        </p:spPr>
        <p:txBody>
          <a:bodyPr wrap="none">
            <a:spAutoFit/>
          </a:bodyPr>
          <a:lstStyle/>
          <a:p>
            <a:pPr algn="ctr"/>
            <a:r>
              <a:rPr lang="en-US" sz="2400" b="1" dirty="0" smtClean="0">
                <a:solidFill>
                  <a:srgbClr val="000000"/>
                </a:solidFill>
                <a:latin typeface="Times New Roman" pitchFamily="18" charset="0"/>
                <a:cs typeface="Times New Roman" pitchFamily="18" charset="0"/>
              </a:rPr>
              <a:t>Reform Program Objectives</a:t>
            </a:r>
            <a:endParaRPr lang="en-US" sz="24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17874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IFE-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C:\Documents and Settings\Administrator\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7780" y="28997"/>
            <a:ext cx="1824208" cy="118894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363158" y="1186526"/>
            <a:ext cx="6388865" cy="584775"/>
          </a:xfrm>
          <a:prstGeom prst="rect">
            <a:avLst/>
          </a:prstGeom>
        </p:spPr>
        <p:txBody>
          <a:bodyPr wrap="none">
            <a:spAutoFit/>
          </a:bodyPr>
          <a:lstStyle/>
          <a:p>
            <a:pPr algn="ctr"/>
            <a:r>
              <a:rPr lang="en-US" sz="3200" b="1" dirty="0" smtClean="0">
                <a:solidFill>
                  <a:srgbClr val="000000"/>
                </a:solidFill>
                <a:latin typeface="Times New Roman" pitchFamily="18" charset="0"/>
                <a:cs typeface="Times New Roman" pitchFamily="18" charset="0"/>
              </a:rPr>
              <a:t>Background on Reform Initiatives </a:t>
            </a:r>
            <a:endParaRPr lang="en-US" sz="3200" b="1" dirty="0">
              <a:solidFill>
                <a:srgbClr val="000000"/>
              </a:solidFill>
              <a:latin typeface="Times New Roman" pitchFamily="18" charset="0"/>
              <a:cs typeface="Times New Roman" pitchFamily="18" charset="0"/>
            </a:endParaRPr>
          </a:p>
        </p:txBody>
      </p:sp>
      <p:sp>
        <p:nvSpPr>
          <p:cNvPr id="11" name="Content Placeholder 5"/>
          <p:cNvSpPr txBox="1">
            <a:spLocks noGrp="1"/>
          </p:cNvSpPr>
          <p:nvPr>
            <p:ph idx="1"/>
          </p:nvPr>
        </p:nvSpPr>
        <p:spPr>
          <a:xfrm>
            <a:off x="465597" y="2143943"/>
            <a:ext cx="9143999" cy="4518450"/>
          </a:xfrm>
          <a:prstGeom prst="rect">
            <a:avLst/>
          </a:prstGeom>
        </p:spPr>
        <p:txBody>
          <a:bodyPr vert="horz" lIns="54864" tIns="91440" rIns="91440" bIns="45720" rtlCol="0">
            <a:normAutofit/>
          </a:bodyPr>
          <a:lstStyle/>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1992-1998 - The Engineering and Technical Education Project (ETEP)</a:t>
            </a: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1997 - a National Commission on Higher Education Reform</a:t>
            </a: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2000 - a National Conference for Higher Education Reform.</a:t>
            </a:r>
          </a:p>
          <a:p>
            <a:pPr marL="457200" indent="-457200" defTabSz="457200">
              <a:lnSpc>
                <a:spcPct val="120000"/>
              </a:lnSpc>
              <a:spcBef>
                <a:spcPts val="0"/>
              </a:spcBef>
              <a:spcAft>
                <a:spcPts val="0"/>
              </a:spcAft>
              <a:buClr>
                <a:srgbClr val="FFC000"/>
              </a:buClr>
              <a:buSzPct val="125000"/>
              <a:buChar char="•"/>
            </a:pPr>
            <a:r>
              <a:rPr lang="en-US" sz="2400" b="0" dirty="0">
                <a:solidFill>
                  <a:srgbClr val="000000"/>
                </a:solidFill>
                <a:latin typeface="Times New Roman" pitchFamily="18" charset="0"/>
                <a:cs typeface="Times New Roman" pitchFamily="18" charset="0"/>
              </a:rPr>
              <a:t>2016 - Strategic Plan 2030</a:t>
            </a:r>
            <a:endParaRPr lang="ar-EG" sz="2400" b="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80555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noGrp="1"/>
          </p:cNvSpPr>
          <p:nvPr>
            <p:ph idx="1"/>
          </p:nvPr>
        </p:nvSpPr>
        <p:spPr>
          <a:xfrm>
            <a:off x="522494" y="1995856"/>
            <a:ext cx="8951222" cy="485866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Times New Roman" pitchFamily="18" charset="0"/>
                <a:ea typeface="+mn-ea"/>
                <a:cs typeface="Times New Roman" pitchFamily="18" charset="0"/>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Times New Roman" pitchFamily="18" charset="0"/>
                <a:ea typeface="+mn-ea"/>
                <a:cs typeface="Times New Roman" pitchFamily="18" charset="0"/>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Times New Roman" pitchFamily="18" charset="0"/>
                <a:ea typeface="+mn-ea"/>
                <a:cs typeface="Times New Roman" pitchFamily="18" charset="0"/>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Times New Roman" pitchFamily="18" charset="0"/>
                <a:ea typeface="+mn-ea"/>
                <a:cs typeface="Times New Roman" pitchFamily="18" charset="0"/>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Times New Roman" pitchFamily="18" charset="0"/>
                <a:ea typeface="+mn-ea"/>
                <a:cs typeface="Times New Roman" pitchFamily="18" charset="0"/>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457200" marR="0" lvl="0" indent="-457200" defTabSz="457200" fontAlgn="auto">
              <a:lnSpc>
                <a:spcPct val="120000"/>
              </a:lnSpc>
              <a:spcAft>
                <a:spcPts val="0"/>
              </a:spcAft>
              <a:buClr>
                <a:srgbClr val="FFC000"/>
              </a:buClr>
              <a:buSzPct val="125000"/>
              <a:buFont typeface="Arial" pitchFamily="34" charset="0"/>
              <a:buChar char="•"/>
              <a:tabLst/>
              <a:defRPr/>
            </a:pPr>
            <a:r>
              <a:rPr lang="en-US" altLang="ja-JP" sz="2400" b="0" dirty="0" smtClean="0">
                <a:solidFill>
                  <a:srgbClr val="000000"/>
                </a:solidFill>
              </a:rPr>
              <a:t>Sector Restructuring</a:t>
            </a:r>
            <a:endParaRPr lang="en-US" altLang="ja-JP" sz="2400" b="0" dirty="0">
              <a:solidFill>
                <a:srgbClr val="000000"/>
              </a:solidFill>
            </a:endParaRPr>
          </a:p>
          <a:p>
            <a:pPr marL="457200" marR="0" lvl="0" indent="-457200" defTabSz="457200" fontAlgn="auto">
              <a:lnSpc>
                <a:spcPct val="120000"/>
              </a:lnSpc>
              <a:spcAft>
                <a:spcPts val="0"/>
              </a:spcAft>
              <a:buClr>
                <a:srgbClr val="FFC000"/>
              </a:buClr>
              <a:buSzPct val="125000"/>
              <a:buFont typeface="Arial" pitchFamily="34" charset="0"/>
              <a:buChar char="•"/>
              <a:tabLst/>
              <a:defRPr/>
            </a:pPr>
            <a:r>
              <a:rPr lang="en-US" altLang="ja-JP" sz="2400" b="0" dirty="0" smtClean="0">
                <a:solidFill>
                  <a:srgbClr val="000000"/>
                </a:solidFill>
              </a:rPr>
              <a:t>Higher Education Funding</a:t>
            </a:r>
            <a:endParaRPr lang="en-US" altLang="ja-JP" sz="2400" b="0" dirty="0">
              <a:solidFill>
                <a:srgbClr val="000000"/>
              </a:solidFill>
            </a:endParaRPr>
          </a:p>
          <a:p>
            <a:pPr marL="457200" lvl="0" indent="-457200" defTabSz="457200">
              <a:lnSpc>
                <a:spcPct val="120000"/>
              </a:lnSpc>
              <a:spcAft>
                <a:spcPts val="0"/>
              </a:spcAft>
              <a:buClr>
                <a:srgbClr val="FFC000"/>
              </a:buClr>
              <a:buSzPct val="125000"/>
              <a:buFont typeface="Arial" pitchFamily="34" charset="0"/>
              <a:buChar char="•"/>
              <a:defRPr/>
            </a:pPr>
            <a:r>
              <a:rPr lang="en-US" altLang="ja-JP" sz="2400" b="0" dirty="0">
                <a:solidFill>
                  <a:srgbClr val="000000"/>
                </a:solidFill>
              </a:rPr>
              <a:t>Provision and </a:t>
            </a:r>
            <a:r>
              <a:rPr lang="en-US" altLang="ja-JP" sz="2400" b="0" dirty="0" smtClean="0">
                <a:solidFill>
                  <a:srgbClr val="000000"/>
                </a:solidFill>
              </a:rPr>
              <a:t>Student </a:t>
            </a:r>
            <a:r>
              <a:rPr lang="en-US" altLang="ja-JP" sz="2400" b="0" dirty="0">
                <a:solidFill>
                  <a:srgbClr val="000000"/>
                </a:solidFill>
              </a:rPr>
              <a:t>A</a:t>
            </a:r>
            <a:r>
              <a:rPr lang="en-US" altLang="ja-JP" sz="2400" b="0" dirty="0" smtClean="0">
                <a:solidFill>
                  <a:srgbClr val="000000"/>
                </a:solidFill>
              </a:rPr>
              <a:t>dmissions</a:t>
            </a:r>
            <a:endParaRPr lang="en-US" altLang="ja-JP" sz="2400" b="0" dirty="0">
              <a:solidFill>
                <a:srgbClr val="000000"/>
              </a:solidFill>
            </a:endParaRPr>
          </a:p>
          <a:p>
            <a:pPr marL="457200" lvl="0" indent="-457200" defTabSz="457200">
              <a:lnSpc>
                <a:spcPct val="120000"/>
              </a:lnSpc>
              <a:spcAft>
                <a:spcPts val="0"/>
              </a:spcAft>
              <a:buClr>
                <a:srgbClr val="FFC000"/>
              </a:buClr>
              <a:buSzPct val="125000"/>
              <a:buFont typeface="Arial" pitchFamily="34" charset="0"/>
              <a:buChar char="•"/>
              <a:defRPr/>
            </a:pPr>
            <a:r>
              <a:rPr lang="en-US" altLang="ja-JP" sz="2400" b="0" dirty="0" smtClean="0">
                <a:solidFill>
                  <a:srgbClr val="000000"/>
                </a:solidFill>
              </a:rPr>
              <a:t>Research and </a:t>
            </a:r>
            <a:r>
              <a:rPr lang="en-US" altLang="ja-JP" sz="2400" b="0" dirty="0">
                <a:solidFill>
                  <a:srgbClr val="000000"/>
                </a:solidFill>
              </a:rPr>
              <a:t>I</a:t>
            </a:r>
            <a:r>
              <a:rPr lang="en-US" altLang="ja-JP" sz="2400" b="0" dirty="0" smtClean="0">
                <a:solidFill>
                  <a:srgbClr val="000000"/>
                </a:solidFill>
              </a:rPr>
              <a:t>nnovation</a:t>
            </a:r>
            <a:endParaRPr lang="en-US" altLang="ja-JP" sz="2400" b="0" dirty="0">
              <a:solidFill>
                <a:srgbClr val="000000"/>
              </a:solidFill>
            </a:endParaRPr>
          </a:p>
          <a:p>
            <a:pPr marL="457200" marR="0" lvl="0" indent="-457200" defTabSz="457200" fontAlgn="auto">
              <a:lnSpc>
                <a:spcPct val="120000"/>
              </a:lnSpc>
              <a:spcAft>
                <a:spcPts val="0"/>
              </a:spcAft>
              <a:buClr>
                <a:srgbClr val="FFC000"/>
              </a:buClr>
              <a:buSzPct val="125000"/>
              <a:buFont typeface="Arial" pitchFamily="34" charset="0"/>
              <a:buChar char="•"/>
              <a:tabLst/>
              <a:defRPr/>
            </a:pPr>
            <a:r>
              <a:rPr lang="en-US" altLang="ja-JP" sz="2400" b="0" dirty="0">
                <a:solidFill>
                  <a:srgbClr val="000000"/>
                </a:solidFill>
              </a:rPr>
              <a:t>Open </a:t>
            </a:r>
            <a:r>
              <a:rPr lang="en-US" altLang="ja-JP" sz="2400" b="0" dirty="0" smtClean="0">
                <a:solidFill>
                  <a:srgbClr val="000000"/>
                </a:solidFill>
              </a:rPr>
              <a:t>Education System</a:t>
            </a:r>
            <a:endParaRPr lang="en-US" altLang="ja-JP" sz="2400" b="0" dirty="0">
              <a:solidFill>
                <a:srgbClr val="000000"/>
              </a:solidFill>
            </a:endParaRPr>
          </a:p>
          <a:p>
            <a:pPr marL="457200" marR="0" lvl="0" indent="-457200" defTabSz="457200" fontAlgn="auto">
              <a:lnSpc>
                <a:spcPct val="120000"/>
              </a:lnSpc>
              <a:spcAft>
                <a:spcPts val="0"/>
              </a:spcAft>
              <a:buClr>
                <a:srgbClr val="FFC000"/>
              </a:buClr>
              <a:buSzPct val="125000"/>
              <a:buFont typeface="Arial" pitchFamily="34" charset="0"/>
              <a:buChar char="•"/>
              <a:tabLst/>
              <a:defRPr/>
            </a:pPr>
            <a:r>
              <a:rPr lang="en-US" altLang="ja-JP" sz="2400" b="0" dirty="0">
                <a:solidFill>
                  <a:srgbClr val="000000"/>
                </a:solidFill>
              </a:rPr>
              <a:t>TVET</a:t>
            </a:r>
          </a:p>
          <a:p>
            <a:pPr marL="457200" marR="0" lvl="0" indent="-457200" defTabSz="457200" fontAlgn="auto">
              <a:lnSpc>
                <a:spcPct val="120000"/>
              </a:lnSpc>
              <a:spcAft>
                <a:spcPts val="0"/>
              </a:spcAft>
              <a:buClr>
                <a:srgbClr val="FFC000"/>
              </a:buClr>
              <a:buSzPct val="125000"/>
              <a:buFont typeface="Arial" pitchFamily="34" charset="0"/>
              <a:buChar char="•"/>
              <a:tabLst/>
              <a:defRPr/>
            </a:pPr>
            <a:r>
              <a:rPr lang="en-US" altLang="ja-JP" sz="2400" b="0" dirty="0">
                <a:solidFill>
                  <a:srgbClr val="000000"/>
                </a:solidFill>
              </a:rPr>
              <a:t>Quality </a:t>
            </a:r>
            <a:r>
              <a:rPr lang="en-US" altLang="ja-JP" sz="2400" b="0" dirty="0" smtClean="0">
                <a:solidFill>
                  <a:srgbClr val="000000"/>
                </a:solidFill>
              </a:rPr>
              <a:t>Assurance </a:t>
            </a:r>
            <a:r>
              <a:rPr lang="en-US" altLang="ja-JP" sz="2400" b="0" dirty="0">
                <a:solidFill>
                  <a:srgbClr val="000000"/>
                </a:solidFill>
              </a:rPr>
              <a:t>and </a:t>
            </a:r>
            <a:r>
              <a:rPr lang="en-US" altLang="ja-JP" sz="2400" b="0" dirty="0" smtClean="0">
                <a:solidFill>
                  <a:srgbClr val="000000"/>
                </a:solidFill>
              </a:rPr>
              <a:t>Accreditation</a:t>
            </a:r>
            <a:endParaRPr lang="en-US" altLang="ja-JP" sz="2400" b="0" dirty="0">
              <a:solidFill>
                <a:srgbClr val="000000"/>
              </a:solidFill>
            </a:endParaRPr>
          </a:p>
          <a:p>
            <a:pPr marL="457200" marR="0" lvl="0" indent="-457200" defTabSz="457200" fontAlgn="auto">
              <a:lnSpc>
                <a:spcPct val="120000"/>
              </a:lnSpc>
              <a:spcAft>
                <a:spcPts val="0"/>
              </a:spcAft>
              <a:buClr>
                <a:srgbClr val="FFC000"/>
              </a:buClr>
              <a:buSzPct val="125000"/>
              <a:buFont typeface="Arial" pitchFamily="34" charset="0"/>
              <a:buChar char="•"/>
              <a:tabLst/>
              <a:defRPr/>
            </a:pPr>
            <a:r>
              <a:rPr lang="en-US" altLang="ja-JP" sz="2400" b="0" dirty="0">
                <a:solidFill>
                  <a:srgbClr val="000000"/>
                </a:solidFill>
              </a:rPr>
              <a:t>Internationalization / TNE  </a:t>
            </a:r>
          </a:p>
          <a:p>
            <a:pPr marL="457200" marR="0" lvl="0" indent="-457200" defTabSz="457200" fontAlgn="auto">
              <a:lnSpc>
                <a:spcPct val="100000"/>
              </a:lnSpc>
              <a:spcAft>
                <a:spcPts val="0"/>
              </a:spcAft>
              <a:buClr>
                <a:srgbClr val="FFC000"/>
              </a:buClr>
              <a:buSzPct val="125000"/>
              <a:buFont typeface="Arial" pitchFamily="34" charset="0"/>
              <a:buChar char="•"/>
              <a:tabLst/>
              <a:defRPr/>
            </a:pPr>
            <a:endParaRPr lang="en-US" altLang="ja-JP" sz="2400" b="0" dirty="0">
              <a:solidFill>
                <a:srgbClr val="000000"/>
              </a:solidFill>
            </a:endParaRPr>
          </a:p>
          <a:p>
            <a:pPr marL="438912" marR="0" lvl="0" indent="-320040" algn="l" defTabSz="914400" rtl="0" eaLnBrk="1" fontAlgn="auto" latinLnBrk="0" hangingPunct="1">
              <a:lnSpc>
                <a:spcPct val="100000"/>
              </a:lnSpc>
              <a:spcBef>
                <a:spcPts val="0"/>
              </a:spcBef>
              <a:spcAft>
                <a:spcPts val="0"/>
              </a:spcAft>
              <a:buClr>
                <a:srgbClr val="F0AD00"/>
              </a:buClr>
              <a:buSzPct val="125000"/>
              <a:buFont typeface="Arial" pitchFamily="34" charset="0"/>
              <a:buChar char="•"/>
              <a:tabLst/>
              <a:defRPr/>
            </a:pPr>
            <a:endParaRPr kumimoji="0" lang="ja-JP" altLang="ja-JP" sz="2800" b="0" i="0" u="none" strike="noStrike" kern="1200" cap="none" spc="0" normalizeH="0" baseline="0" noProof="0" dirty="0">
              <a:ln>
                <a:noFill/>
              </a:ln>
              <a:solidFill>
                <a:sysClr val="windowText" lastClr="000000"/>
              </a:solidFill>
              <a:effectLst/>
              <a:uLnTx/>
              <a:uFillTx/>
            </a:endParaRPr>
          </a:p>
          <a:p>
            <a:pPr marL="438912" marR="0" lvl="0" indent="-320040" algn="l" defTabSz="914400" rtl="0" eaLnBrk="1" fontAlgn="auto" latinLnBrk="0" hangingPunct="1">
              <a:lnSpc>
                <a:spcPct val="100000"/>
              </a:lnSpc>
              <a:spcBef>
                <a:spcPts val="0"/>
              </a:spcBef>
              <a:spcAft>
                <a:spcPts val="0"/>
              </a:spcAft>
              <a:buClr>
                <a:srgbClr val="F0AD00"/>
              </a:buClr>
              <a:buSzPct val="125000"/>
              <a:buFont typeface="Arial" pitchFamily="34" charset="0"/>
              <a:buChar char="•"/>
              <a:tabLst/>
              <a:defRPr/>
            </a:pPr>
            <a:endParaRPr kumimoji="0" lang="en-US" sz="2800" b="0" i="0" u="none" strike="noStrike" kern="1200" cap="none" spc="0" normalizeH="0" baseline="0" noProof="0" dirty="0">
              <a:ln>
                <a:noFill/>
              </a:ln>
              <a:solidFill>
                <a:sysClr val="windowText" lastClr="000000"/>
              </a:solidFill>
              <a:effectLst/>
              <a:uLnTx/>
              <a:uFillTx/>
            </a:endParaRPr>
          </a:p>
        </p:txBody>
      </p:sp>
      <p:pic>
        <p:nvPicPr>
          <p:cNvPr id="7" name="Picture 3" descr="IFE-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Documents and Settings\Administrator\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7780" y="28997"/>
            <a:ext cx="1824208" cy="134660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655985" y="1186526"/>
            <a:ext cx="3803221" cy="584775"/>
          </a:xfrm>
          <a:prstGeom prst="rect">
            <a:avLst/>
          </a:prstGeom>
        </p:spPr>
        <p:txBody>
          <a:bodyPr wrap="none">
            <a:spAutoFit/>
          </a:bodyPr>
          <a:lstStyle/>
          <a:p>
            <a:pPr algn="ctr"/>
            <a:r>
              <a:rPr lang="en-US" sz="3200" b="1" dirty="0" smtClean="0">
                <a:solidFill>
                  <a:srgbClr val="000000"/>
                </a:solidFill>
                <a:latin typeface="Times New Roman" pitchFamily="18" charset="0"/>
                <a:cs typeface="Times New Roman" pitchFamily="18" charset="0"/>
              </a:rPr>
              <a:t>Sector Level Reform</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873738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noGrp="1"/>
          </p:cNvSpPr>
          <p:nvPr>
            <p:ph idx="1"/>
          </p:nvPr>
        </p:nvSpPr>
        <p:spPr>
          <a:xfrm>
            <a:off x="517511" y="2172686"/>
            <a:ext cx="8956206" cy="3268587"/>
          </a:xfrm>
          <a:prstGeom prst="rect">
            <a:avLst/>
          </a:prstGeom>
        </p:spPr>
        <p:txBody>
          <a:bodyPr vert="horz" lIns="54864" tIns="91440" rIns="91440" bIns="45720" rtlCol="0">
            <a:normAutofit/>
          </a:bodyPr>
          <a:lstStyle/>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Institutional Autonomy and Flexibility</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Quality Assurance</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Academic Programs and Methodologies</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Graduate Studies, Research and Innovation </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Institutional Integrity</a:t>
            </a:r>
          </a:p>
          <a:p>
            <a:pPr marL="457200" indent="-457200" defTabSz="457200">
              <a:lnSpc>
                <a:spcPct val="120000"/>
              </a:lnSpc>
              <a:spcBef>
                <a:spcPts val="0"/>
              </a:spcBef>
              <a:spcAft>
                <a:spcPts val="0"/>
              </a:spcAft>
              <a:buClr>
                <a:srgbClr val="FFC000"/>
              </a:buClr>
              <a:buSzPct val="125000"/>
              <a:buChar char="•"/>
            </a:pPr>
            <a:r>
              <a:rPr lang="en-US" altLang="ja-JP" sz="2400" b="0" dirty="0">
                <a:solidFill>
                  <a:srgbClr val="000000"/>
                </a:solidFill>
                <a:latin typeface="Times New Roman" pitchFamily="18" charset="0"/>
                <a:cs typeface="Times New Roman" pitchFamily="18" charset="0"/>
              </a:rPr>
              <a:t>Internationalization and Ranking</a:t>
            </a:r>
            <a:endParaRPr lang="ja-JP" altLang="ja-JP" sz="2400" b="0" dirty="0">
              <a:solidFill>
                <a:srgbClr val="000000"/>
              </a:solidFill>
              <a:latin typeface="Times New Roman" pitchFamily="18" charset="0"/>
              <a:cs typeface="Times New Roman" pitchFamily="18" charset="0"/>
            </a:endParaRPr>
          </a:p>
          <a:p>
            <a:pPr marL="457200" indent="-457200" defTabSz="457200">
              <a:lnSpc>
                <a:spcPct val="120000"/>
              </a:lnSpc>
              <a:spcBef>
                <a:spcPts val="0"/>
              </a:spcBef>
              <a:spcAft>
                <a:spcPts val="0"/>
              </a:spcAft>
              <a:buClr>
                <a:srgbClr val="FFC000"/>
              </a:buClr>
              <a:buSzPct val="125000"/>
              <a:buChar char="•"/>
            </a:pPr>
            <a:endParaRPr lang="en-US" sz="2400" b="0" dirty="0">
              <a:solidFill>
                <a:srgbClr val="000000"/>
              </a:solidFill>
              <a:latin typeface="Times New Roman" pitchFamily="18" charset="0"/>
              <a:cs typeface="Times New Roman" pitchFamily="18" charset="0"/>
            </a:endParaRPr>
          </a:p>
        </p:txBody>
      </p:sp>
      <p:pic>
        <p:nvPicPr>
          <p:cNvPr id="7"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34660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2128890" y="1186526"/>
            <a:ext cx="4857420" cy="584775"/>
          </a:xfrm>
          <a:prstGeom prst="rect">
            <a:avLst/>
          </a:prstGeom>
        </p:spPr>
        <p:txBody>
          <a:bodyPr wrap="none">
            <a:spAutoFit/>
          </a:bodyPr>
          <a:lstStyle/>
          <a:p>
            <a:pPr algn="ctr"/>
            <a:r>
              <a:rPr lang="en-US" sz="3200" b="1" dirty="0" smtClean="0">
                <a:solidFill>
                  <a:srgbClr val="000000"/>
                </a:solidFill>
                <a:latin typeface="Times New Roman" pitchFamily="18" charset="0"/>
                <a:cs typeface="Times New Roman" pitchFamily="18" charset="0"/>
              </a:rPr>
              <a:t>Institutional Level Reform</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94781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957" y="2177632"/>
            <a:ext cx="8504031" cy="4428699"/>
          </a:xfrm>
          <a:prstGeom prst="rect">
            <a:avLst/>
          </a:prstGeom>
        </p:spPr>
        <p:txBody>
          <a:bodyPr vert="horz" lIns="54864" tIns="91440" rIns="91440" bIns="45720" rtlCol="0">
            <a:normAutofit/>
          </a:bodyPr>
          <a:lstStyle/>
          <a:p>
            <a:pPr marL="457200" indent="-457200" defTabSz="457200">
              <a:lnSpc>
                <a:spcPct val="120000"/>
              </a:lnSpc>
              <a:spcBef>
                <a:spcPts val="0"/>
              </a:spcBef>
              <a:spcAft>
                <a:spcPts val="0"/>
              </a:spcAft>
              <a:buClr>
                <a:srgbClr val="FFC000"/>
              </a:buClr>
              <a:buSzPct val="125000"/>
              <a:buChar char="•"/>
            </a:pPr>
            <a:r>
              <a:rPr lang="en-GB" sz="2400" b="0" dirty="0" smtClean="0">
                <a:solidFill>
                  <a:srgbClr val="000000"/>
                </a:solidFill>
                <a:latin typeface="Times New Roman" pitchFamily="18" charset="0"/>
                <a:cs typeface="Times New Roman" pitchFamily="18" charset="0"/>
              </a:rPr>
              <a:t>Develop an open communication channel between both parties on the basis of identified objectives and mutual benefits</a:t>
            </a:r>
          </a:p>
          <a:p>
            <a:pPr marL="457200" indent="-457200" defTabSz="457200">
              <a:lnSpc>
                <a:spcPct val="120000"/>
              </a:lnSpc>
              <a:spcBef>
                <a:spcPts val="0"/>
              </a:spcBef>
              <a:spcAft>
                <a:spcPts val="0"/>
              </a:spcAft>
              <a:buClr>
                <a:srgbClr val="FFC000"/>
              </a:buClr>
              <a:buSzPct val="125000"/>
              <a:buChar char="•"/>
            </a:pPr>
            <a:r>
              <a:rPr lang="en-GB" sz="2400" b="0" dirty="0" smtClean="0">
                <a:solidFill>
                  <a:srgbClr val="000000"/>
                </a:solidFill>
                <a:latin typeface="Times New Roman" pitchFamily="18" charset="0"/>
                <a:cs typeface="Times New Roman" pitchFamily="18" charset="0"/>
              </a:rPr>
              <a:t>Management Support and Empowerment</a:t>
            </a:r>
          </a:p>
          <a:p>
            <a:pPr marL="457200" indent="-457200" defTabSz="457200">
              <a:lnSpc>
                <a:spcPct val="120000"/>
              </a:lnSpc>
              <a:spcBef>
                <a:spcPts val="0"/>
              </a:spcBef>
              <a:spcAft>
                <a:spcPts val="0"/>
              </a:spcAft>
              <a:buClr>
                <a:srgbClr val="FFC000"/>
              </a:buClr>
              <a:buSzPct val="125000"/>
              <a:buChar char="•"/>
            </a:pPr>
            <a:r>
              <a:rPr lang="en-GB" sz="2400" b="0" dirty="0" smtClean="0">
                <a:solidFill>
                  <a:srgbClr val="000000"/>
                </a:solidFill>
                <a:latin typeface="Times New Roman" pitchFamily="18" charset="0"/>
                <a:cs typeface="Times New Roman" pitchFamily="18" charset="0"/>
              </a:rPr>
              <a:t>Continuity and Sustainability </a:t>
            </a:r>
            <a:endParaRPr lang="en-GB" sz="2400" b="0" dirty="0">
              <a:solidFill>
                <a:srgbClr val="000000"/>
              </a:solidFill>
              <a:latin typeface="Times New Roman" pitchFamily="18" charset="0"/>
              <a:cs typeface="Times New Roman" pitchFamily="18" charset="0"/>
            </a:endParaRPr>
          </a:p>
          <a:p>
            <a:pPr marL="457200" indent="-457200" defTabSz="457200">
              <a:lnSpc>
                <a:spcPct val="120000"/>
              </a:lnSpc>
              <a:spcBef>
                <a:spcPts val="0"/>
              </a:spcBef>
              <a:spcAft>
                <a:spcPts val="0"/>
              </a:spcAft>
              <a:buClr>
                <a:srgbClr val="FFC000"/>
              </a:buClr>
              <a:buSzPct val="125000"/>
              <a:buChar char="•"/>
            </a:pPr>
            <a:endParaRPr lang="en-GB" sz="2400" b="0" dirty="0">
              <a:solidFill>
                <a:srgbClr val="000000"/>
              </a:solidFill>
              <a:latin typeface="Times New Roman" pitchFamily="18" charset="0"/>
              <a:cs typeface="Times New Roman" pitchFamily="18" charset="0"/>
            </a:endParaRPr>
          </a:p>
        </p:txBody>
      </p:sp>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14165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769082" y="1187298"/>
            <a:ext cx="7509941" cy="584775"/>
          </a:xfrm>
          <a:prstGeom prst="rect">
            <a:avLst/>
          </a:prstGeom>
        </p:spPr>
        <p:txBody>
          <a:bodyPr wrap="none">
            <a:spAutoFit/>
          </a:bodyPr>
          <a:lstStyle/>
          <a:p>
            <a:pPr algn="ctr"/>
            <a:r>
              <a:rPr lang="en-US" sz="3200" b="1" dirty="0" smtClean="0">
                <a:solidFill>
                  <a:srgbClr val="000000"/>
                </a:solidFill>
                <a:latin typeface="Times New Roman" pitchFamily="18" charset="0"/>
                <a:cs typeface="Times New Roman" pitchFamily="18" charset="0"/>
              </a:rPr>
              <a:t>Prospects for Egypt France Collaboration</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897930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14165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379882" y="1187298"/>
            <a:ext cx="4288354" cy="584775"/>
          </a:xfrm>
          <a:prstGeom prst="rect">
            <a:avLst/>
          </a:prstGeom>
        </p:spPr>
        <p:txBody>
          <a:bodyPr wrap="none">
            <a:spAutoFit/>
          </a:bodyPr>
          <a:lstStyle/>
          <a:p>
            <a:pPr algn="ctr"/>
            <a:r>
              <a:rPr lang="en-US" sz="3200" b="1" dirty="0" smtClean="0">
                <a:solidFill>
                  <a:srgbClr val="000000"/>
                </a:solidFill>
                <a:latin typeface="Times New Roman" pitchFamily="18" charset="0"/>
                <a:cs typeface="Times New Roman" pitchFamily="18" charset="0"/>
              </a:rPr>
              <a:t>Levels of Collaboration</a:t>
            </a:r>
            <a:endParaRPr lang="en-US" sz="3200" b="1" dirty="0">
              <a:solidFill>
                <a:srgbClr val="000000"/>
              </a:solidFill>
              <a:latin typeface="Times New Roman" pitchFamily="18" charset="0"/>
              <a:cs typeface="Times New Roman" pitchFamily="18" charset="0"/>
            </a:endParaRPr>
          </a:p>
        </p:txBody>
      </p:sp>
      <p:grpSp>
        <p:nvGrpSpPr>
          <p:cNvPr id="8" name="Group 7"/>
          <p:cNvGrpSpPr/>
          <p:nvPr/>
        </p:nvGrpSpPr>
        <p:grpSpPr>
          <a:xfrm>
            <a:off x="350490" y="2319492"/>
            <a:ext cx="2623932" cy="3970535"/>
            <a:chOff x="96570" y="1949974"/>
            <a:chExt cx="2379136" cy="3571329"/>
          </a:xfrm>
        </p:grpSpPr>
        <p:sp>
          <p:nvSpPr>
            <p:cNvPr id="24" name="Rounded Rectangle 23"/>
            <p:cNvSpPr/>
            <p:nvPr/>
          </p:nvSpPr>
          <p:spPr>
            <a:xfrm>
              <a:off x="96570" y="1949974"/>
              <a:ext cx="2379136" cy="3571329"/>
            </a:xfrm>
            <a:prstGeom prst="roundRect">
              <a:avLst>
                <a:gd name="adj" fmla="val 10000"/>
              </a:avLst>
            </a:prstGeom>
            <a:solidFill>
              <a:schemeClr val="bg1"/>
            </a:solidFill>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5" name="Rounded Rectangle 4"/>
            <p:cNvSpPr txBox="1"/>
            <p:nvPr/>
          </p:nvSpPr>
          <p:spPr>
            <a:xfrm>
              <a:off x="166253" y="2538510"/>
              <a:ext cx="2239770" cy="298279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228600" lvl="1" indent="-228600" algn="l" defTabSz="1066800">
                <a:lnSpc>
                  <a:spcPct val="100000"/>
                </a:lnSpc>
                <a:spcBef>
                  <a:spcPct val="0"/>
                </a:spcBef>
                <a:spcAft>
                  <a:spcPct val="15000"/>
                </a:spcAft>
                <a:buChar char="••"/>
              </a:pPr>
              <a:r>
                <a:rPr lang="en-US" sz="2000" b="0" kern="1200" dirty="0" smtClean="0">
                  <a:solidFill>
                    <a:srgbClr val="000000"/>
                  </a:solidFill>
                  <a:latin typeface="Times New Roman" pitchFamily="18" charset="0"/>
                  <a:ea typeface="+mn-ea"/>
                  <a:cs typeface="Times New Roman" pitchFamily="18" charset="0"/>
                </a:rPr>
                <a:t>Political</a:t>
              </a:r>
              <a:r>
                <a:rPr kumimoji="0" lang="en-US" sz="20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 and Regulatory landscape</a:t>
              </a:r>
              <a:endParaRPr kumimoji="0" lang="en-US" sz="20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a:p>
              <a:pPr marL="228600" lvl="1" indent="-228600" algn="l" defTabSz="1066800">
                <a:lnSpc>
                  <a:spcPct val="100000"/>
                </a:lnSpc>
                <a:spcBef>
                  <a:spcPct val="0"/>
                </a:spcBef>
                <a:spcAft>
                  <a:spcPct val="15000"/>
                </a:spcAft>
                <a:buChar char="••"/>
              </a:pPr>
              <a:r>
                <a:rPr kumimoji="0" lang="en-US" sz="20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The rise of the States</a:t>
              </a:r>
              <a:endParaRPr kumimoji="0" lang="en-US" sz="20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a:p>
              <a:pPr marL="228600" lvl="1" indent="-228600" algn="l" defTabSz="1066800">
                <a:lnSpc>
                  <a:spcPct val="100000"/>
                </a:lnSpc>
                <a:spcBef>
                  <a:spcPct val="0"/>
                </a:spcBef>
                <a:spcAft>
                  <a:spcPct val="15000"/>
                </a:spcAft>
                <a:buChar char="••"/>
              </a:pPr>
              <a:r>
                <a:rPr kumimoji="0" lang="en-US" sz="2000" b="0" i="0" u="none" strike="noStrike" kern="0" cap="none" spc="0" normalizeH="0" baseline="0" dirty="0" smtClean="0">
                  <a:ln>
                    <a:noFill/>
                  </a:ln>
                  <a:solidFill>
                    <a:srgbClr val="000000"/>
                  </a:solidFill>
                  <a:effectLst/>
                  <a:uLnTx/>
                  <a:uFillTx/>
                  <a:latin typeface="Times New Roman" pitchFamily="18" charset="0"/>
                  <a:ea typeface="+mn-ea"/>
                  <a:cs typeface="Times New Roman" pitchFamily="18" charset="0"/>
                </a:rPr>
                <a:t>System Reform</a:t>
              </a:r>
              <a:endParaRPr kumimoji="0" lang="en-US" sz="2000" b="0" i="0" u="none" strike="noStrike" kern="0" cap="none" spc="0" normalizeH="0" baseline="0" dirty="0">
                <a:ln>
                  <a:noFill/>
                </a:ln>
                <a:solidFill>
                  <a:srgbClr val="000000"/>
                </a:solidFill>
                <a:effectLst/>
                <a:uLnTx/>
                <a:uFillTx/>
                <a:latin typeface="Times New Roman" pitchFamily="18" charset="0"/>
                <a:ea typeface="+mn-ea"/>
                <a:cs typeface="Times New Roman" pitchFamily="18" charset="0"/>
              </a:endParaRPr>
            </a:p>
          </p:txBody>
        </p:sp>
      </p:grpSp>
      <p:grpSp>
        <p:nvGrpSpPr>
          <p:cNvPr id="9" name="Group 8"/>
          <p:cNvGrpSpPr/>
          <p:nvPr/>
        </p:nvGrpSpPr>
        <p:grpSpPr>
          <a:xfrm>
            <a:off x="536895" y="2033447"/>
            <a:ext cx="2287868" cy="802032"/>
            <a:chOff x="458672" y="5040759"/>
            <a:chExt cx="1747787" cy="695038"/>
          </a:xfrm>
          <a:scene3d>
            <a:camera prst="orthographicFront"/>
            <a:lightRig rig="flat" dir="t"/>
          </a:scene3d>
        </p:grpSpPr>
        <p:sp>
          <p:nvSpPr>
            <p:cNvPr id="22" name="Rounded Rectangle 21"/>
            <p:cNvSpPr/>
            <p:nvPr/>
          </p:nvSpPr>
          <p:spPr>
            <a:xfrm>
              <a:off x="458672" y="5040759"/>
              <a:ext cx="1747787" cy="695037"/>
            </a:xfrm>
            <a:prstGeom prst="roundRect">
              <a:avLst>
                <a:gd name="adj" fmla="val 10000"/>
              </a:avLst>
            </a:prstGeom>
            <a:solidFill>
              <a:srgbClr val="FFC000"/>
            </a:solid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23" name="Rounded Rectangle 6"/>
            <p:cNvSpPr txBox="1"/>
            <p:nvPr/>
          </p:nvSpPr>
          <p:spPr>
            <a:xfrm>
              <a:off x="458672" y="5061117"/>
              <a:ext cx="1682913" cy="674680"/>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kumimoji="0" lang="en-US" sz="2400" b="1" i="0" u="none" strike="noStrike" kern="1200" cap="none" spc="0" normalizeH="0" baseline="0" dirty="0" smtClean="0">
                  <a:ln/>
                  <a:solidFill>
                    <a:schemeClr val="tx1"/>
                  </a:solidFill>
                  <a:effectLst/>
                  <a:uLnTx/>
                  <a:uFillTx/>
                  <a:latin typeface="Times New Roman" pitchFamily="18" charset="0"/>
                  <a:cs typeface="Times New Roman" pitchFamily="18" charset="0"/>
                </a:rPr>
                <a:t>System</a:t>
              </a:r>
              <a:endParaRPr kumimoji="0" lang="en-US" sz="2400" b="1" i="0" u="none" strike="noStrike" kern="1200" cap="none" spc="0" normalizeH="0" baseline="0" dirty="0">
                <a:ln/>
                <a:solidFill>
                  <a:schemeClr val="tx1"/>
                </a:solidFill>
                <a:effectLst/>
                <a:uLnTx/>
                <a:uFillTx/>
                <a:latin typeface="Times New Roman" pitchFamily="18" charset="0"/>
                <a:cs typeface="Times New Roman" pitchFamily="18" charset="0"/>
              </a:endParaRPr>
            </a:p>
          </p:txBody>
        </p:sp>
      </p:grpSp>
      <p:grpSp>
        <p:nvGrpSpPr>
          <p:cNvPr id="62" name="Group 61"/>
          <p:cNvGrpSpPr/>
          <p:nvPr/>
        </p:nvGrpSpPr>
        <p:grpSpPr>
          <a:xfrm>
            <a:off x="3317338" y="2343151"/>
            <a:ext cx="2585111" cy="3970534"/>
            <a:chOff x="6094564" y="1773641"/>
            <a:chExt cx="2493494" cy="3571329"/>
          </a:xfrm>
        </p:grpSpPr>
        <p:sp>
          <p:nvSpPr>
            <p:cNvPr id="63" name="Rounded Rectangle 62"/>
            <p:cNvSpPr/>
            <p:nvPr/>
          </p:nvSpPr>
          <p:spPr>
            <a:xfrm>
              <a:off x="6094564" y="1773641"/>
              <a:ext cx="2493494" cy="3571329"/>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4" name="Rounded Rectangle 12"/>
            <p:cNvSpPr txBox="1"/>
            <p:nvPr/>
          </p:nvSpPr>
          <p:spPr>
            <a:xfrm>
              <a:off x="6167596" y="2334608"/>
              <a:ext cx="2347430" cy="301036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228600" lvl="1" indent="-228600" defTabSz="1066800">
                <a:spcBef>
                  <a:spcPct val="0"/>
                </a:spcBef>
                <a:spcAft>
                  <a:spcPct val="15000"/>
                </a:spcAft>
                <a:buChar char="••"/>
              </a:pPr>
              <a:r>
                <a:rPr lang="en-US" sz="2000" dirty="0">
                  <a:solidFill>
                    <a:srgbClr val="000000"/>
                  </a:solidFill>
                  <a:latin typeface="Times New Roman" pitchFamily="18" charset="0"/>
                  <a:cs typeface="Times New Roman" pitchFamily="18" charset="0"/>
                </a:rPr>
                <a:t>International Collaboration</a:t>
              </a:r>
            </a:p>
            <a:p>
              <a:pPr marL="228600" lvl="1" indent="-228600" defTabSz="1066800">
                <a:spcBef>
                  <a:spcPct val="0"/>
                </a:spcBef>
                <a:spcAft>
                  <a:spcPct val="15000"/>
                </a:spcAft>
                <a:buChar char="••"/>
              </a:pPr>
              <a:r>
                <a:rPr lang="en-US" sz="2000" dirty="0">
                  <a:solidFill>
                    <a:srgbClr val="000000"/>
                  </a:solidFill>
                  <a:latin typeface="Times New Roman" pitchFamily="18" charset="0"/>
                  <a:cs typeface="Times New Roman" pitchFamily="18" charset="0"/>
                </a:rPr>
                <a:t>Multi- and interdisciplinary research</a:t>
              </a:r>
            </a:p>
            <a:p>
              <a:pPr marL="228600" lvl="1" indent="-228600" defTabSz="1066800">
                <a:spcBef>
                  <a:spcPct val="0"/>
                </a:spcBef>
                <a:spcAft>
                  <a:spcPct val="15000"/>
                </a:spcAft>
                <a:buChar char="••"/>
              </a:pPr>
              <a:r>
                <a:rPr lang="en-US" sz="2000" dirty="0">
                  <a:solidFill>
                    <a:srgbClr val="000000"/>
                  </a:solidFill>
                  <a:latin typeface="Times New Roman" pitchFamily="18" charset="0"/>
                  <a:cs typeface="Times New Roman" pitchFamily="18" charset="0"/>
                </a:rPr>
                <a:t>Links with industry</a:t>
              </a:r>
            </a:p>
            <a:p>
              <a:pPr marL="228600" lvl="1" indent="-228600" defTabSz="1066800">
                <a:spcBef>
                  <a:spcPct val="0"/>
                </a:spcBef>
                <a:spcAft>
                  <a:spcPct val="15000"/>
                </a:spcAft>
                <a:buChar char="••"/>
              </a:pPr>
              <a:r>
                <a:rPr lang="en-US" sz="2000" dirty="0">
                  <a:solidFill>
                    <a:srgbClr val="000000"/>
                  </a:solidFill>
                  <a:latin typeface="Times New Roman" pitchFamily="18" charset="0"/>
                  <a:cs typeface="Times New Roman" pitchFamily="18" charset="0"/>
                </a:rPr>
                <a:t>The private HE </a:t>
              </a:r>
              <a:r>
                <a:rPr lang="en-US" sz="2000" dirty="0" smtClean="0">
                  <a:solidFill>
                    <a:srgbClr val="000000"/>
                  </a:solidFill>
                  <a:latin typeface="Times New Roman" pitchFamily="18" charset="0"/>
                  <a:cs typeface="Times New Roman" pitchFamily="18" charset="0"/>
                </a:rPr>
                <a:t>sector</a:t>
              </a:r>
              <a:endParaRPr lang="en-US" sz="2000" dirty="0">
                <a:solidFill>
                  <a:srgbClr val="000000"/>
                </a:solidFill>
                <a:latin typeface="Times New Roman" pitchFamily="18" charset="0"/>
                <a:cs typeface="Times New Roman" pitchFamily="18" charset="0"/>
              </a:endParaRPr>
            </a:p>
            <a:p>
              <a:pPr lvl="0"/>
              <a:endParaRPr lang="en-US" sz="1200" dirty="0"/>
            </a:p>
          </p:txBody>
        </p:sp>
      </p:grpSp>
      <p:grpSp>
        <p:nvGrpSpPr>
          <p:cNvPr id="45" name="Group 44"/>
          <p:cNvGrpSpPr/>
          <p:nvPr/>
        </p:nvGrpSpPr>
        <p:grpSpPr>
          <a:xfrm>
            <a:off x="6249412" y="2319493"/>
            <a:ext cx="2609362" cy="3970532"/>
            <a:chOff x="6094564" y="1773641"/>
            <a:chExt cx="2493494" cy="3571329"/>
          </a:xfrm>
        </p:grpSpPr>
        <p:sp>
          <p:nvSpPr>
            <p:cNvPr id="46" name="Rounded Rectangle 45"/>
            <p:cNvSpPr/>
            <p:nvPr/>
          </p:nvSpPr>
          <p:spPr>
            <a:xfrm>
              <a:off x="6094564" y="1773641"/>
              <a:ext cx="2493494" cy="3571329"/>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7" name="Rounded Rectangle 12"/>
            <p:cNvSpPr txBox="1"/>
            <p:nvPr/>
          </p:nvSpPr>
          <p:spPr>
            <a:xfrm>
              <a:off x="6167596" y="2334608"/>
              <a:ext cx="2347430" cy="301036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228600" lvl="1" indent="-228600" defTabSz="1066800">
                <a:spcBef>
                  <a:spcPct val="0"/>
                </a:spcBef>
                <a:spcAft>
                  <a:spcPct val="15000"/>
                </a:spcAft>
                <a:buChar char="••"/>
              </a:pPr>
              <a:r>
                <a:rPr lang="en-US" sz="2000" kern="0" dirty="0">
                  <a:solidFill>
                    <a:srgbClr val="000000"/>
                  </a:solidFill>
                  <a:latin typeface="Times New Roman" pitchFamily="18" charset="0"/>
                  <a:cs typeface="Times New Roman" pitchFamily="18" charset="0"/>
                </a:rPr>
                <a:t>Teacher Education</a:t>
              </a:r>
            </a:p>
            <a:p>
              <a:pPr marL="228600" lvl="1" indent="-228600" defTabSz="1066800">
                <a:spcBef>
                  <a:spcPct val="0"/>
                </a:spcBef>
                <a:spcAft>
                  <a:spcPct val="15000"/>
                </a:spcAft>
                <a:buChar char="••"/>
              </a:pPr>
              <a:r>
                <a:rPr lang="en-US" sz="2000" kern="0" dirty="0">
                  <a:solidFill>
                    <a:srgbClr val="000000"/>
                  </a:solidFill>
                  <a:latin typeface="Times New Roman" pitchFamily="18" charset="0"/>
                  <a:cs typeface="Times New Roman" pitchFamily="18" charset="0"/>
                </a:rPr>
                <a:t>Digital Technologies.</a:t>
              </a:r>
            </a:p>
            <a:p>
              <a:pPr marL="228600" lvl="1" indent="-228600" defTabSz="1066800">
                <a:spcBef>
                  <a:spcPct val="0"/>
                </a:spcBef>
                <a:spcAft>
                  <a:spcPct val="15000"/>
                </a:spcAft>
                <a:buChar char="••"/>
              </a:pPr>
              <a:r>
                <a:rPr lang="en-US" sz="2000" kern="0" dirty="0">
                  <a:solidFill>
                    <a:srgbClr val="000000"/>
                  </a:solidFill>
                  <a:latin typeface="Times New Roman" pitchFamily="18" charset="0"/>
                  <a:cs typeface="Times New Roman" pitchFamily="18" charset="0"/>
                </a:rPr>
                <a:t>Students and Early Stage </a:t>
              </a:r>
              <a:r>
                <a:rPr lang="en-US" sz="2000" kern="0" dirty="0" smtClean="0">
                  <a:solidFill>
                    <a:srgbClr val="000000"/>
                  </a:solidFill>
                  <a:latin typeface="Times New Roman" pitchFamily="18" charset="0"/>
                  <a:cs typeface="Times New Roman" pitchFamily="18" charset="0"/>
                </a:rPr>
                <a:t>Researchers</a:t>
              </a:r>
              <a:endParaRPr lang="en-US" sz="2000" kern="0" dirty="0">
                <a:solidFill>
                  <a:srgbClr val="000000"/>
                </a:solidFill>
                <a:latin typeface="Times New Roman" pitchFamily="18" charset="0"/>
                <a:cs typeface="Times New Roman" pitchFamily="18" charset="0"/>
              </a:endParaRPr>
            </a:p>
            <a:p>
              <a:pPr marL="228600" lvl="1" indent="-228600" defTabSz="1066800">
                <a:spcBef>
                  <a:spcPct val="0"/>
                </a:spcBef>
                <a:spcAft>
                  <a:spcPct val="15000"/>
                </a:spcAft>
                <a:buChar char="••"/>
              </a:pPr>
              <a:endParaRPr lang="en-US" sz="2000" kern="0" dirty="0">
                <a:solidFill>
                  <a:srgbClr val="000000"/>
                </a:solidFill>
                <a:latin typeface="Times New Roman" pitchFamily="18" charset="0"/>
                <a:cs typeface="Times New Roman" pitchFamily="18" charset="0"/>
              </a:endParaRPr>
            </a:p>
          </p:txBody>
        </p:sp>
      </p:grpSp>
      <p:grpSp>
        <p:nvGrpSpPr>
          <p:cNvPr id="66" name="Group 65"/>
          <p:cNvGrpSpPr/>
          <p:nvPr/>
        </p:nvGrpSpPr>
        <p:grpSpPr>
          <a:xfrm>
            <a:off x="3465959" y="2011591"/>
            <a:ext cx="2287868" cy="823888"/>
            <a:chOff x="458672" y="5040759"/>
            <a:chExt cx="1747787" cy="695037"/>
          </a:xfrm>
          <a:scene3d>
            <a:camera prst="orthographicFront"/>
            <a:lightRig rig="flat" dir="t"/>
          </a:scene3d>
        </p:grpSpPr>
        <p:sp>
          <p:nvSpPr>
            <p:cNvPr id="67" name="Rounded Rectangle 66"/>
            <p:cNvSpPr/>
            <p:nvPr/>
          </p:nvSpPr>
          <p:spPr>
            <a:xfrm>
              <a:off x="458672" y="5040759"/>
              <a:ext cx="1747787" cy="695037"/>
            </a:xfrm>
            <a:prstGeom prst="roundRect">
              <a:avLst>
                <a:gd name="adj" fmla="val 10000"/>
              </a:avLst>
            </a:prstGeom>
            <a:solidFill>
              <a:srgbClr val="FFC000"/>
            </a:solid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68" name="Rounded Rectangle 6"/>
            <p:cNvSpPr txBox="1"/>
            <p:nvPr/>
          </p:nvSpPr>
          <p:spPr>
            <a:xfrm>
              <a:off x="458672" y="5061116"/>
              <a:ext cx="1682913" cy="654323"/>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kumimoji="0" lang="en-US" sz="2400" b="1" i="0" u="none" strike="noStrike" kern="1200" cap="none" spc="0" normalizeH="0" baseline="0" dirty="0" smtClean="0">
                  <a:ln/>
                  <a:solidFill>
                    <a:schemeClr val="tx1"/>
                  </a:solidFill>
                  <a:effectLst/>
                  <a:uLnTx/>
                  <a:uFillTx/>
                  <a:latin typeface="Times New Roman" pitchFamily="18" charset="0"/>
                  <a:cs typeface="Times New Roman" pitchFamily="18" charset="0"/>
                </a:rPr>
                <a:t>Institutional</a:t>
              </a:r>
              <a:endParaRPr kumimoji="0" lang="en-US" sz="2400" b="1" i="0" u="none" strike="noStrike" kern="1200" cap="none" spc="0" normalizeH="0" baseline="0" dirty="0">
                <a:ln/>
                <a:solidFill>
                  <a:schemeClr val="tx1"/>
                </a:solidFill>
                <a:effectLst/>
                <a:uLnTx/>
                <a:uFillTx/>
                <a:latin typeface="Times New Roman" pitchFamily="18" charset="0"/>
                <a:cs typeface="Times New Roman" pitchFamily="18" charset="0"/>
              </a:endParaRPr>
            </a:p>
          </p:txBody>
        </p:sp>
      </p:grpSp>
      <p:grpSp>
        <p:nvGrpSpPr>
          <p:cNvPr id="69" name="Group 68"/>
          <p:cNvGrpSpPr/>
          <p:nvPr/>
        </p:nvGrpSpPr>
        <p:grpSpPr>
          <a:xfrm>
            <a:off x="6393986" y="2011591"/>
            <a:ext cx="2287868" cy="823887"/>
            <a:chOff x="458672" y="5040759"/>
            <a:chExt cx="1747787" cy="718275"/>
          </a:xfrm>
          <a:scene3d>
            <a:camera prst="orthographicFront"/>
            <a:lightRig rig="flat" dir="t"/>
          </a:scene3d>
        </p:grpSpPr>
        <p:sp>
          <p:nvSpPr>
            <p:cNvPr id="70" name="Rounded Rectangle 69"/>
            <p:cNvSpPr/>
            <p:nvPr/>
          </p:nvSpPr>
          <p:spPr>
            <a:xfrm>
              <a:off x="458672" y="5040759"/>
              <a:ext cx="1747787" cy="695037"/>
            </a:xfrm>
            <a:prstGeom prst="roundRect">
              <a:avLst>
                <a:gd name="adj" fmla="val 10000"/>
              </a:avLst>
            </a:prstGeom>
            <a:solidFill>
              <a:srgbClr val="FFC000"/>
            </a:solid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71" name="Rounded Rectangle 6"/>
            <p:cNvSpPr txBox="1"/>
            <p:nvPr/>
          </p:nvSpPr>
          <p:spPr>
            <a:xfrm>
              <a:off x="458672" y="5061115"/>
              <a:ext cx="1682913" cy="697919"/>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kumimoji="0" lang="en-US" sz="2400" b="1" i="0" u="none" strike="noStrike" kern="1200" cap="none" spc="0" normalizeH="0" baseline="0" dirty="0" smtClean="0">
                  <a:ln/>
                  <a:solidFill>
                    <a:schemeClr val="tx1"/>
                  </a:solidFill>
                  <a:effectLst/>
                  <a:uLnTx/>
                  <a:uFillTx/>
                  <a:latin typeface="Times New Roman" pitchFamily="18" charset="0"/>
                  <a:cs typeface="Times New Roman" pitchFamily="18" charset="0"/>
                </a:rPr>
                <a:t>Teaching and Training</a:t>
              </a:r>
              <a:endParaRPr kumimoji="0" lang="en-US" sz="2400" b="1" i="0" u="none" strike="noStrike" kern="1200" cap="none" spc="0" normalizeH="0" baseline="0" dirty="0">
                <a:ln/>
                <a:solidFill>
                  <a:schemeClr val="tx1"/>
                </a:solidFill>
                <a:effectLst/>
                <a:uLnTx/>
                <a:uFillTx/>
                <a:latin typeface="Times New Roman" pitchFamily="18" charset="0"/>
                <a:cs typeface="Times New Roman" pitchFamily="18" charset="0"/>
              </a:endParaRPr>
            </a:p>
          </p:txBody>
        </p:sp>
      </p:grpSp>
    </p:spTree>
    <p:extLst>
      <p:ext uri="{BB962C8B-B14F-4D97-AF65-F5344CB8AC3E}">
        <p14:creationId xmlns:p14="http://schemas.microsoft.com/office/powerpoint/2010/main" val="3175697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図表 4"/>
          <p:cNvGraphicFramePr/>
          <p:nvPr>
            <p:extLst>
              <p:ext uri="{D42A27DB-BD31-4B8C-83A1-F6EECF244321}">
                <p14:modId xmlns:p14="http://schemas.microsoft.com/office/powerpoint/2010/main" val="2262462320"/>
              </p:ext>
            </p:extLst>
          </p:nvPr>
        </p:nvGraphicFramePr>
        <p:xfrm>
          <a:off x="125836" y="1963024"/>
          <a:ext cx="8011422" cy="47203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p:cNvGrpSpPr/>
          <p:nvPr/>
        </p:nvGrpSpPr>
        <p:grpSpPr>
          <a:xfrm>
            <a:off x="8260057" y="1520886"/>
            <a:ext cx="520202" cy="5172105"/>
            <a:chOff x="8411059" y="1520885"/>
            <a:chExt cx="520202" cy="5172105"/>
          </a:xfrm>
        </p:grpSpPr>
        <p:grpSp>
          <p:nvGrpSpPr>
            <p:cNvPr id="5" name="Group 4"/>
            <p:cNvGrpSpPr/>
            <p:nvPr/>
          </p:nvGrpSpPr>
          <p:grpSpPr>
            <a:xfrm>
              <a:off x="8411059" y="3806916"/>
              <a:ext cx="513192" cy="1436446"/>
              <a:chOff x="6691358" y="2571794"/>
              <a:chExt cx="513192" cy="1436446"/>
            </a:xfrm>
            <a:solidFill>
              <a:schemeClr val="bg1">
                <a:lumMod val="65000"/>
              </a:schemeClr>
            </a:solidFill>
          </p:grpSpPr>
          <p:sp>
            <p:nvSpPr>
              <p:cNvPr id="15" name="Chevron 14"/>
              <p:cNvSpPr/>
              <p:nvPr/>
            </p:nvSpPr>
            <p:spPr>
              <a:xfrm rot="16200000">
                <a:off x="6229731" y="3033421"/>
                <a:ext cx="1436446" cy="513191"/>
              </a:xfrm>
              <a:prstGeom prst="chevron">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Chevron 4"/>
              <p:cNvSpPr/>
              <p:nvPr/>
            </p:nvSpPr>
            <p:spPr>
              <a:xfrm rot="16200000">
                <a:off x="6486327" y="3033421"/>
                <a:ext cx="923255" cy="51319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kumimoji="1" lang="en-US" altLang="ja-JP" kern="1200" dirty="0" smtClean="0">
                    <a:solidFill>
                      <a:schemeClr val="tx1"/>
                    </a:solidFill>
                  </a:rPr>
                  <a:t>national</a:t>
                </a:r>
                <a:endParaRPr kumimoji="1" lang="ja-JP" altLang="en-US" kern="1200" dirty="0">
                  <a:solidFill>
                    <a:schemeClr val="tx1"/>
                  </a:solidFill>
                </a:endParaRPr>
              </a:p>
            </p:txBody>
          </p:sp>
        </p:grpSp>
        <p:grpSp>
          <p:nvGrpSpPr>
            <p:cNvPr id="6" name="Group 5"/>
            <p:cNvGrpSpPr/>
            <p:nvPr/>
          </p:nvGrpSpPr>
          <p:grpSpPr>
            <a:xfrm>
              <a:off x="8411059" y="4949915"/>
              <a:ext cx="520202" cy="1743075"/>
              <a:chOff x="6691358" y="3714793"/>
              <a:chExt cx="520202" cy="1743075"/>
            </a:xfrm>
            <a:solidFill>
              <a:schemeClr val="bg1">
                <a:lumMod val="65000"/>
              </a:schemeClr>
            </a:solidFill>
          </p:grpSpPr>
          <p:sp>
            <p:nvSpPr>
              <p:cNvPr id="13" name="Chevron 12"/>
              <p:cNvSpPr/>
              <p:nvPr/>
            </p:nvSpPr>
            <p:spPr>
              <a:xfrm rot="16200000">
                <a:off x="6079921" y="4326230"/>
                <a:ext cx="1743075" cy="520202"/>
              </a:xfrm>
              <a:prstGeom prst="chevron">
                <a:avLst/>
              </a:prstGeom>
              <a:grpFill/>
              <a:ln>
                <a:solidFill>
                  <a:schemeClr val="bg1"/>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4" name="Chevron 6"/>
              <p:cNvSpPr/>
              <p:nvPr/>
            </p:nvSpPr>
            <p:spPr>
              <a:xfrm rot="16200000">
                <a:off x="6340022" y="4326230"/>
                <a:ext cx="1222873" cy="52020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kumimoji="1" lang="en-US" altLang="ja-JP" kern="1200" dirty="0" smtClean="0">
                    <a:solidFill>
                      <a:schemeClr val="tx1"/>
                    </a:solidFill>
                  </a:rPr>
                  <a:t>institutional</a:t>
                </a:r>
                <a:endParaRPr kumimoji="1" lang="ja-JP" altLang="en-US" sz="1600" kern="1200" dirty="0">
                  <a:solidFill>
                    <a:schemeClr val="tx1"/>
                  </a:solidFill>
                </a:endParaRPr>
              </a:p>
            </p:txBody>
          </p:sp>
        </p:grpSp>
        <p:grpSp>
          <p:nvGrpSpPr>
            <p:cNvPr id="7" name="Group 6"/>
            <p:cNvGrpSpPr/>
            <p:nvPr/>
          </p:nvGrpSpPr>
          <p:grpSpPr>
            <a:xfrm>
              <a:off x="8411059" y="2663885"/>
              <a:ext cx="513192" cy="1436446"/>
              <a:chOff x="6691358" y="1428763"/>
              <a:chExt cx="513192" cy="1436446"/>
            </a:xfrm>
            <a:solidFill>
              <a:schemeClr val="bg1">
                <a:lumMod val="65000"/>
              </a:schemeClr>
            </a:solidFill>
          </p:grpSpPr>
          <p:sp>
            <p:nvSpPr>
              <p:cNvPr id="11" name="Chevron 10"/>
              <p:cNvSpPr/>
              <p:nvPr/>
            </p:nvSpPr>
            <p:spPr>
              <a:xfrm rot="16200000">
                <a:off x="6229731" y="1890390"/>
                <a:ext cx="1436446" cy="513191"/>
              </a:xfrm>
              <a:prstGeom prst="chevron">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2" name="Chevron 8"/>
              <p:cNvSpPr/>
              <p:nvPr/>
            </p:nvSpPr>
            <p:spPr>
              <a:xfrm rot="16200000">
                <a:off x="6376455" y="1780517"/>
                <a:ext cx="1143000" cy="51319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kumimoji="1" lang="en-US" altLang="ja-JP" kern="1200" dirty="0" smtClean="0">
                    <a:solidFill>
                      <a:schemeClr val="tx1"/>
                    </a:solidFill>
                  </a:rPr>
                  <a:t>Regional</a:t>
                </a:r>
                <a:endParaRPr kumimoji="1" lang="ja-JP" altLang="en-US" kern="1200" dirty="0">
                  <a:solidFill>
                    <a:schemeClr val="tx1"/>
                  </a:solidFill>
                </a:endParaRPr>
              </a:p>
            </p:txBody>
          </p:sp>
        </p:grpSp>
        <p:grpSp>
          <p:nvGrpSpPr>
            <p:cNvPr id="8" name="Group 7"/>
            <p:cNvGrpSpPr/>
            <p:nvPr/>
          </p:nvGrpSpPr>
          <p:grpSpPr>
            <a:xfrm>
              <a:off x="8411059" y="1520885"/>
              <a:ext cx="513192" cy="1436446"/>
              <a:chOff x="6691358" y="285763"/>
              <a:chExt cx="513192" cy="1436446"/>
            </a:xfrm>
            <a:solidFill>
              <a:schemeClr val="bg1">
                <a:lumMod val="65000"/>
              </a:schemeClr>
            </a:solidFill>
          </p:grpSpPr>
          <p:sp>
            <p:nvSpPr>
              <p:cNvPr id="9" name="Chevron 8"/>
              <p:cNvSpPr/>
              <p:nvPr/>
            </p:nvSpPr>
            <p:spPr>
              <a:xfrm rot="16200000">
                <a:off x="6229731" y="747390"/>
                <a:ext cx="1436446" cy="513191"/>
              </a:xfrm>
              <a:prstGeom prst="chevron">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Chevron 10"/>
              <p:cNvSpPr/>
              <p:nvPr/>
            </p:nvSpPr>
            <p:spPr>
              <a:xfrm rot="16200000">
                <a:off x="6486327" y="747390"/>
                <a:ext cx="923255" cy="51319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kumimoji="1" lang="en-US" altLang="ja-JP" kern="1200" dirty="0" smtClean="0">
                    <a:solidFill>
                      <a:schemeClr val="tx1"/>
                    </a:solidFill>
                  </a:rPr>
                  <a:t>Global</a:t>
                </a:r>
                <a:endParaRPr kumimoji="1" lang="ja-JP" altLang="en-US" sz="1600" kern="1200" dirty="0">
                  <a:solidFill>
                    <a:schemeClr val="tx1"/>
                  </a:solidFill>
                </a:endParaRPr>
              </a:p>
            </p:txBody>
          </p:sp>
        </p:grpSp>
      </p:grpSp>
      <p:pic>
        <p:nvPicPr>
          <p:cNvPr id="18" name="Picture 3" descr="IFE-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2" descr="C:\Documents and Settings\Administrator\Desktop\downloa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7780" y="28997"/>
            <a:ext cx="1824208" cy="1083133"/>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p:nvSpPr>
        <p:spPr>
          <a:xfrm>
            <a:off x="1913408" y="1126598"/>
            <a:ext cx="5221301" cy="584775"/>
          </a:xfrm>
          <a:prstGeom prst="rect">
            <a:avLst/>
          </a:prstGeom>
        </p:spPr>
        <p:txBody>
          <a:bodyPr wrap="none">
            <a:spAutoFit/>
          </a:bodyPr>
          <a:lstStyle/>
          <a:p>
            <a:pPr algn="ctr"/>
            <a:r>
              <a:rPr lang="en-US" sz="3200" b="1" dirty="0" smtClean="0">
                <a:solidFill>
                  <a:srgbClr val="000000"/>
                </a:solidFill>
                <a:latin typeface="Times New Roman" pitchFamily="18" charset="0"/>
                <a:cs typeface="Times New Roman" pitchFamily="18" charset="0"/>
              </a:rPr>
              <a:t>Advantages of Collaboration</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833481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IF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0" y="56293"/>
            <a:ext cx="2133361" cy="98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nts and Settings\Administrator\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7780" y="28997"/>
            <a:ext cx="1824208" cy="1141651"/>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p:cNvSpPr txBox="1">
            <a:spLocks/>
          </p:cNvSpPr>
          <p:nvPr/>
        </p:nvSpPr>
        <p:spPr>
          <a:xfrm>
            <a:off x="537905" y="2059961"/>
            <a:ext cx="8347837" cy="3527107"/>
          </a:xfrm>
          <a:prstGeom prst="rect">
            <a:avLst/>
          </a:prstGeom>
        </p:spPr>
        <p:txBody>
          <a:bodyPr vert="horz" lIns="54864" tIns="91440" rIns="91440" bIns="45720" rtlCol="0">
            <a:noAutofit/>
          </a:bodyPr>
          <a:lstStyle>
            <a:lvl1pPr marL="438912" indent="-320040" algn="l" defTabSz="914400" rtl="0" eaLnBrk="1" latinLnBrk="0" hangingPunct="1">
              <a:spcBef>
                <a:spcPts val="0"/>
              </a:spcBef>
              <a:spcAft>
                <a:spcPts val="600"/>
              </a:spcAft>
              <a:buClr>
                <a:schemeClr val="accent1"/>
              </a:buClr>
              <a:buSzPct val="80000"/>
              <a:buFont typeface="Wingdings 2"/>
              <a:buChar char=""/>
              <a:defRPr kumimoji="0" sz="3200" b="1" kern="1200">
                <a:solidFill>
                  <a:schemeClr val="tx1"/>
                </a:solidFill>
                <a:latin typeface="Times New Roman" pitchFamily="18" charset="0"/>
                <a:ea typeface="+mn-ea"/>
                <a:cs typeface="Times New Roman" pitchFamily="18" charset="0"/>
              </a:defRPr>
            </a:lvl1pPr>
            <a:lvl2pPr marL="731520" indent="-274320" algn="l" defTabSz="914400" rtl="0" eaLnBrk="1" latinLnBrk="0" hangingPunct="1">
              <a:spcBef>
                <a:spcPct val="20000"/>
              </a:spcBef>
              <a:buClr>
                <a:schemeClr val="accent2"/>
              </a:buClr>
              <a:buSzPct val="90000"/>
              <a:buFont typeface="Wingdings"/>
              <a:buChar char=""/>
              <a:defRPr kumimoji="0" sz="2800" kern="1200">
                <a:solidFill>
                  <a:schemeClr val="tx1"/>
                </a:solidFill>
                <a:latin typeface="Times New Roman" pitchFamily="18" charset="0"/>
                <a:ea typeface="+mn-ea"/>
                <a:cs typeface="Times New Roman" pitchFamily="18" charset="0"/>
              </a:defRPr>
            </a:lvl2pPr>
            <a:lvl3pPr marL="996696" indent="-228600" algn="l" defTabSz="914400" rtl="0" eaLnBrk="1" latinLnBrk="0" hangingPunct="1">
              <a:spcBef>
                <a:spcPct val="20000"/>
              </a:spcBef>
              <a:buClr>
                <a:schemeClr val="accent3"/>
              </a:buClr>
              <a:buFont typeface="Arial"/>
              <a:buChar char="▪"/>
              <a:defRPr kumimoji="0" sz="2400" kern="1200">
                <a:solidFill>
                  <a:schemeClr val="tx1"/>
                </a:solidFill>
                <a:latin typeface="Times New Roman" pitchFamily="18" charset="0"/>
                <a:ea typeface="+mn-ea"/>
                <a:cs typeface="Times New Roman" pitchFamily="18" charset="0"/>
              </a:defRPr>
            </a:lvl3pPr>
            <a:lvl4pPr marL="1216152" indent="-182880" algn="l" defTabSz="914400" rtl="0" eaLnBrk="1" latinLnBrk="0" hangingPunct="1">
              <a:spcBef>
                <a:spcPct val="20000"/>
              </a:spcBef>
              <a:buClr>
                <a:schemeClr val="accent4"/>
              </a:buClr>
              <a:buFont typeface="Arial"/>
              <a:buChar char="▪"/>
              <a:defRPr kumimoji="0" sz="2000" kern="1200">
                <a:solidFill>
                  <a:schemeClr val="tx1"/>
                </a:solidFill>
                <a:latin typeface="Times New Roman" pitchFamily="18" charset="0"/>
                <a:ea typeface="+mn-ea"/>
                <a:cs typeface="Times New Roman" pitchFamily="18" charset="0"/>
              </a:defRPr>
            </a:lvl4pPr>
            <a:lvl5pPr marL="1426464" indent="-182880" algn="l" defTabSz="914400" rtl="0" eaLnBrk="1" latinLnBrk="0" hangingPunct="1">
              <a:spcBef>
                <a:spcPct val="20000"/>
              </a:spcBef>
              <a:buClr>
                <a:schemeClr val="accent5"/>
              </a:buClr>
              <a:buFont typeface="Wingdings 3"/>
              <a:buChar char=""/>
              <a:defRPr kumimoji="0" lang="en-US" sz="2000" kern="1200" baseline="0" smtClean="0">
                <a:solidFill>
                  <a:schemeClr val="tx1"/>
                </a:solidFill>
                <a:latin typeface="Times New Roman" pitchFamily="18" charset="0"/>
                <a:ea typeface="+mn-ea"/>
                <a:cs typeface="Times New Roman" pitchFamily="18" charset="0"/>
              </a:defRPr>
            </a:lvl5pPr>
            <a:lvl6pPr marL="1627632" indent="-182880" algn="l" defTabSz="914400"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defTabSz="914400"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defTabSz="914400"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defTabSz="914400"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lstStyle>
          <a:p>
            <a:pPr marL="457200" indent="-457200" defTabSz="457200">
              <a:lnSpc>
                <a:spcPct val="120000"/>
              </a:lnSpc>
              <a:spcAft>
                <a:spcPts val="0"/>
              </a:spcAft>
              <a:buClr>
                <a:srgbClr val="FFC000"/>
              </a:buClr>
              <a:buSzPct val="125000"/>
              <a:buFont typeface="Arial" pitchFamily="34" charset="0"/>
              <a:buChar char="•"/>
              <a:defRPr/>
            </a:pPr>
            <a:r>
              <a:rPr lang="en-US" altLang="ja-JP" sz="2400" b="0" dirty="0" smtClean="0">
                <a:solidFill>
                  <a:srgbClr val="000000"/>
                </a:solidFill>
              </a:rPr>
              <a:t>Learning from the fundamentals of the French Education System and general transfer of knowledge</a:t>
            </a:r>
          </a:p>
          <a:p>
            <a:pPr marL="457200" indent="-457200" defTabSz="457200">
              <a:lnSpc>
                <a:spcPct val="120000"/>
              </a:lnSpc>
              <a:spcAft>
                <a:spcPts val="0"/>
              </a:spcAft>
              <a:buClr>
                <a:srgbClr val="FFC000"/>
              </a:buClr>
              <a:buSzPct val="125000"/>
              <a:buFont typeface="Arial" pitchFamily="34" charset="0"/>
              <a:buChar char="•"/>
              <a:defRPr/>
            </a:pPr>
            <a:r>
              <a:rPr lang="en-US" altLang="ja-JP" sz="2400" b="0" dirty="0" smtClean="0">
                <a:solidFill>
                  <a:srgbClr val="000000"/>
                </a:solidFill>
              </a:rPr>
              <a:t>Collaboration between Egypt and France on both Research and Development and Teaching fronts.</a:t>
            </a:r>
            <a:r>
              <a:rPr lang="en-US" sz="2400" dirty="0">
                <a:solidFill>
                  <a:srgbClr val="000000"/>
                </a:solidFill>
              </a:rPr>
              <a:t> </a:t>
            </a:r>
            <a:r>
              <a:rPr lang="en-US" sz="2400" b="0" dirty="0" smtClean="0">
                <a:solidFill>
                  <a:srgbClr val="000000"/>
                </a:solidFill>
              </a:rPr>
              <a:t>Develop </a:t>
            </a:r>
            <a:r>
              <a:rPr lang="en-US" sz="2400" b="0" dirty="0">
                <a:solidFill>
                  <a:srgbClr val="000000"/>
                </a:solidFill>
              </a:rPr>
              <a:t>national capacity </a:t>
            </a:r>
            <a:r>
              <a:rPr lang="en-US" sz="2400" b="0" dirty="0" smtClean="0">
                <a:solidFill>
                  <a:srgbClr val="000000"/>
                </a:solidFill>
              </a:rPr>
              <a:t>and the right infrastructure for </a:t>
            </a:r>
            <a:r>
              <a:rPr lang="en-US" sz="2400" b="0" dirty="0">
                <a:solidFill>
                  <a:srgbClr val="000000"/>
                </a:solidFill>
              </a:rPr>
              <a:t>research and </a:t>
            </a:r>
            <a:r>
              <a:rPr lang="en-US" sz="2400" b="0" dirty="0" smtClean="0">
                <a:solidFill>
                  <a:srgbClr val="000000"/>
                </a:solidFill>
              </a:rPr>
              <a:t>innovation.</a:t>
            </a:r>
            <a:r>
              <a:rPr lang="en-US" sz="2400" b="0" dirty="0">
                <a:solidFill>
                  <a:srgbClr val="000000"/>
                </a:solidFill>
              </a:rPr>
              <a:t> </a:t>
            </a:r>
            <a:r>
              <a:rPr lang="en-US" sz="2400" b="0" dirty="0" smtClean="0">
                <a:solidFill>
                  <a:srgbClr val="000000"/>
                </a:solidFill>
              </a:rPr>
              <a:t>Provide </a:t>
            </a:r>
            <a:r>
              <a:rPr lang="en-US" sz="2400" b="0" dirty="0" smtClean="0">
                <a:solidFill>
                  <a:srgbClr val="000000"/>
                </a:solidFill>
              </a:rPr>
              <a:t>networks </a:t>
            </a:r>
            <a:r>
              <a:rPr lang="en-US" sz="2400" b="0" dirty="0">
                <a:solidFill>
                  <a:srgbClr val="000000"/>
                </a:solidFill>
              </a:rPr>
              <a:t>for the next generation of Egypt </a:t>
            </a:r>
            <a:r>
              <a:rPr lang="en-US" sz="2400" b="0" dirty="0" smtClean="0">
                <a:solidFill>
                  <a:srgbClr val="000000"/>
                </a:solidFill>
              </a:rPr>
              <a:t>researchers.</a:t>
            </a:r>
          </a:p>
          <a:p>
            <a:pPr marL="457200" indent="-457200" defTabSz="457200">
              <a:lnSpc>
                <a:spcPct val="120000"/>
              </a:lnSpc>
              <a:spcAft>
                <a:spcPts val="0"/>
              </a:spcAft>
              <a:buClr>
                <a:srgbClr val="FFC000"/>
              </a:buClr>
              <a:buSzPct val="125000"/>
              <a:buFont typeface="Arial" pitchFamily="34" charset="0"/>
              <a:buChar char="•"/>
              <a:defRPr/>
            </a:pPr>
            <a:r>
              <a:rPr lang="en-US" sz="2400" b="0" dirty="0" smtClean="0">
                <a:solidFill>
                  <a:srgbClr val="000000"/>
                </a:solidFill>
              </a:rPr>
              <a:t>Improve Global Ranking of Egyptian Education Institutions</a:t>
            </a:r>
          </a:p>
          <a:p>
            <a:pPr marL="457200" indent="-457200" defTabSz="457200">
              <a:lnSpc>
                <a:spcPct val="120000"/>
              </a:lnSpc>
              <a:spcAft>
                <a:spcPts val="0"/>
              </a:spcAft>
              <a:buClr>
                <a:srgbClr val="FFC000"/>
              </a:buClr>
              <a:buSzPct val="125000"/>
              <a:buFont typeface="Arial" pitchFamily="34" charset="0"/>
              <a:buChar char="•"/>
              <a:defRPr/>
            </a:pPr>
            <a:r>
              <a:rPr lang="en-US" sz="2400" b="0" dirty="0">
                <a:solidFill>
                  <a:srgbClr val="000000"/>
                </a:solidFill>
              </a:rPr>
              <a:t>Modernize and internationalize current </a:t>
            </a:r>
            <a:r>
              <a:rPr lang="en-US" sz="2400" b="0" dirty="0" smtClean="0">
                <a:solidFill>
                  <a:srgbClr val="000000"/>
                </a:solidFill>
              </a:rPr>
              <a:t>curriculum </a:t>
            </a:r>
            <a:endParaRPr lang="en-US" sz="2400" b="0" dirty="0" smtClean="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smtClean="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smtClean="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smtClean="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smtClean="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smtClean="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sz="2400" b="0" dirty="0">
              <a:solidFill>
                <a:srgbClr val="000000"/>
              </a:solidFill>
            </a:endParaRPr>
          </a:p>
          <a:p>
            <a:pPr marL="457200" indent="-457200" defTabSz="457200">
              <a:lnSpc>
                <a:spcPct val="120000"/>
              </a:lnSpc>
              <a:spcAft>
                <a:spcPts val="0"/>
              </a:spcAft>
              <a:buClr>
                <a:srgbClr val="FFC000"/>
              </a:buClr>
              <a:buSzPct val="125000"/>
              <a:buFont typeface="Arial" pitchFamily="34" charset="0"/>
              <a:buChar char="•"/>
              <a:defRPr/>
            </a:pPr>
            <a:endParaRPr lang="en-US" altLang="ja-JP" sz="2400" b="0" dirty="0" smtClean="0">
              <a:solidFill>
                <a:srgbClr val="000000"/>
              </a:solidFill>
            </a:endParaRPr>
          </a:p>
          <a:p>
            <a:pPr marL="0" indent="0" defTabSz="457200">
              <a:lnSpc>
                <a:spcPct val="120000"/>
              </a:lnSpc>
              <a:spcAft>
                <a:spcPts val="0"/>
              </a:spcAft>
              <a:buClr>
                <a:srgbClr val="FFC000"/>
              </a:buClr>
              <a:buSzPct val="125000"/>
              <a:buNone/>
              <a:defRPr/>
            </a:pPr>
            <a:endParaRPr lang="en-US" altLang="ja-JP" sz="2400" b="0" dirty="0" smtClean="0">
              <a:solidFill>
                <a:srgbClr val="000000"/>
              </a:solidFill>
            </a:endParaRPr>
          </a:p>
          <a:p>
            <a:pPr>
              <a:spcAft>
                <a:spcPts val="0"/>
              </a:spcAft>
              <a:buClr>
                <a:srgbClr val="F0AD00"/>
              </a:buClr>
              <a:buSzPct val="125000"/>
              <a:buFont typeface="Arial" pitchFamily="34" charset="0"/>
              <a:buChar char="•"/>
              <a:defRPr/>
            </a:pPr>
            <a:endParaRPr lang="en-US" sz="2400" b="0" dirty="0">
              <a:solidFill>
                <a:sysClr val="windowText" lastClr="000000"/>
              </a:solidFill>
            </a:endParaRPr>
          </a:p>
        </p:txBody>
      </p:sp>
      <p:sp>
        <p:nvSpPr>
          <p:cNvPr id="10" name="Rectangle 9"/>
          <p:cNvSpPr/>
          <p:nvPr/>
        </p:nvSpPr>
        <p:spPr>
          <a:xfrm>
            <a:off x="193956" y="1314270"/>
            <a:ext cx="8602492" cy="584775"/>
          </a:xfrm>
          <a:prstGeom prst="rect">
            <a:avLst/>
          </a:prstGeom>
        </p:spPr>
        <p:txBody>
          <a:bodyPr wrap="square">
            <a:spAutoFit/>
          </a:bodyPr>
          <a:lstStyle/>
          <a:p>
            <a:pPr algn="ctr"/>
            <a:r>
              <a:rPr lang="en-US" sz="3200" b="1" dirty="0">
                <a:solidFill>
                  <a:srgbClr val="000000"/>
                </a:solidFill>
                <a:latin typeface="Times New Roman" pitchFamily="18" charset="0"/>
                <a:cs typeface="Times New Roman" pitchFamily="18" charset="0"/>
              </a:rPr>
              <a:t>I</a:t>
            </a:r>
            <a:r>
              <a:rPr lang="en-US" sz="3200" b="1" dirty="0" smtClean="0">
                <a:solidFill>
                  <a:srgbClr val="000000"/>
                </a:solidFill>
                <a:latin typeface="Times New Roman" pitchFamily="18" charset="0"/>
                <a:cs typeface="Times New Roman" pitchFamily="18" charset="0"/>
              </a:rPr>
              <a:t>mportance of Collaboration for Egypt</a:t>
            </a:r>
            <a:endParaRPr lang="en-US" sz="32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9292083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2129</TotalTime>
  <Words>620</Words>
  <Application>Microsoft Office PowerPoint</Application>
  <PresentationFormat>On-screen Show (4:3)</PresentationFormat>
  <Paragraphs>109</Paragraphs>
  <Slides>13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Arial</vt:lpstr>
      <vt:lpstr>Arial Black</vt:lpstr>
      <vt:lpstr>Calibri</vt:lpstr>
      <vt:lpstr>Mangal</vt:lpstr>
      <vt:lpstr>Times New Roman</vt:lpstr>
      <vt:lpstr>Wingdings 2</vt:lpstr>
      <vt:lpstr>Essential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Tenterfell Technology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for 21st Century Students</dc:title>
  <dc:creator>John McGovern</dc:creator>
  <cp:lastModifiedBy>Menna ShamsEldin</cp:lastModifiedBy>
  <cp:revision>186</cp:revision>
  <dcterms:created xsi:type="dcterms:W3CDTF">2016-12-18T21:07:14Z</dcterms:created>
  <dcterms:modified xsi:type="dcterms:W3CDTF">2017-06-20T12:52:58Z</dcterms:modified>
</cp:coreProperties>
</file>